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24"/>
  </p:notesMasterIdLst>
  <p:sldIdLst>
    <p:sldId id="256" r:id="rId3"/>
    <p:sldId id="257" r:id="rId4"/>
    <p:sldId id="1606" r:id="rId5"/>
    <p:sldId id="1607" r:id="rId6"/>
    <p:sldId id="261" r:id="rId7"/>
    <p:sldId id="1604" r:id="rId8"/>
    <p:sldId id="1605" r:id="rId9"/>
    <p:sldId id="1619" r:id="rId10"/>
    <p:sldId id="1616" r:id="rId11"/>
    <p:sldId id="1608" r:id="rId12"/>
    <p:sldId id="264" r:id="rId13"/>
    <p:sldId id="1610" r:id="rId14"/>
    <p:sldId id="1611" r:id="rId15"/>
    <p:sldId id="1613" r:id="rId16"/>
    <p:sldId id="1618" r:id="rId17"/>
    <p:sldId id="1612" r:id="rId18"/>
    <p:sldId id="1615" r:id="rId19"/>
    <p:sldId id="1621" r:id="rId20"/>
    <p:sldId id="1617" r:id="rId21"/>
    <p:sldId id="1620" r:id="rId22"/>
    <p:sldId id="1603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22ED3-7A59-4867-DFA3-11AFDED0EF5B}" v="219" dt="2024-12-03T13:44:14.838"/>
    <p1510:client id="{1ACF86A3-10EC-4329-9A88-0647B1B47F6F}" v="361" dt="2024-12-04T12:49:00.862"/>
    <p1510:client id="{61E16936-6D29-5C46-A72D-B621972AD701}" v="1709" dt="2024-12-04T11:53:54.325"/>
    <p1510:client id="{E3EF9233-4C32-584E-85EF-9BC5DC95BD4B}" v="2567" dt="2024-12-04T12:53:33.769"/>
  </p1510:revLst>
</p1510:revInfo>
</file>

<file path=ppt/tableStyles.xml><?xml version="1.0" encoding="utf-8"?>
<a:tblStyleLst xmlns:a="http://schemas.openxmlformats.org/drawingml/2006/main" def="{26D6AF2E-184C-4D7F-93A8-E431A136F786}">
  <a:tblStyle styleId="{26D6AF2E-184C-4D7F-93A8-E431A136F7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li Santosh Sawant" userId="304982ed-d248-40bd-bedc-8e7e1390ae84" providerId="ADAL" clId="{E0967804-8E83-42ED-BDAF-2CE0CB97B917}"/>
    <pc:docChg chg="undo custSel addSld modSld sldOrd">
      <pc:chgData name="Sayli Santosh Sawant" userId="304982ed-d248-40bd-bedc-8e7e1390ae84" providerId="ADAL" clId="{E0967804-8E83-42ED-BDAF-2CE0CB97B917}" dt="2024-05-03T20:14:17.915" v="74"/>
      <pc:docMkLst>
        <pc:docMk/>
      </pc:docMkLst>
      <pc:sldChg chg="modSp mod">
        <pc:chgData name="Sayli Santosh Sawant" userId="304982ed-d248-40bd-bedc-8e7e1390ae84" providerId="ADAL" clId="{E0967804-8E83-42ED-BDAF-2CE0CB97B917}" dt="2024-05-03T16:27:13.930" v="1" actId="27636"/>
        <pc:sldMkLst>
          <pc:docMk/>
          <pc:sldMk cId="0" sldId="260"/>
        </pc:sldMkLst>
      </pc:sldChg>
      <pc:sldChg chg="modSp mod">
        <pc:chgData name="Sayli Santosh Sawant" userId="304982ed-d248-40bd-bedc-8e7e1390ae84" providerId="ADAL" clId="{E0967804-8E83-42ED-BDAF-2CE0CB97B917}" dt="2024-05-03T16:27:13.945" v="2" actId="27636"/>
        <pc:sldMkLst>
          <pc:docMk/>
          <pc:sldMk cId="0" sldId="261"/>
        </pc:sldMkLst>
      </pc:sldChg>
      <pc:sldChg chg="modSp mod">
        <pc:chgData name="Sayli Santosh Sawant" userId="304982ed-d248-40bd-bedc-8e7e1390ae84" providerId="ADAL" clId="{E0967804-8E83-42ED-BDAF-2CE0CB97B917}" dt="2024-05-03T18:05:58.505" v="20" actId="14734"/>
        <pc:sldMkLst>
          <pc:docMk/>
          <pc:sldMk cId="0" sldId="264"/>
        </pc:sldMkLst>
      </pc:sldChg>
      <pc:sldChg chg="addSp modSp add mod ord setBg">
        <pc:chgData name="Sayli Santosh Sawant" userId="304982ed-d248-40bd-bedc-8e7e1390ae84" providerId="ADAL" clId="{E0967804-8E83-42ED-BDAF-2CE0CB97B917}" dt="2024-05-03T20:14:17.915" v="74"/>
        <pc:sldMkLst>
          <pc:docMk/>
          <pc:sldMk cId="822811542" sldId="426"/>
        </pc:sldMkLst>
      </pc:sldChg>
    </pc:docChg>
  </pc:docChgLst>
  <pc:docChgLst>
    <pc:chgData name="Danish Akhlaq" userId="S::danishakhlaq@iisc.ac.in::7fdcd878-ea40-472b-862d-28cdcbe2be5c" providerId="AD" clId="Web-{16A57125-E632-03AB-10E6-2BFA007574BF}"/>
    <pc:docChg chg="modSld">
      <pc:chgData name="Danish Akhlaq" userId="S::danishakhlaq@iisc.ac.in::7fdcd878-ea40-472b-862d-28cdcbe2be5c" providerId="AD" clId="Web-{16A57125-E632-03AB-10E6-2BFA007574BF}" dt="2024-12-03T11:38:32.488" v="0" actId="14100"/>
      <pc:docMkLst>
        <pc:docMk/>
      </pc:docMkLst>
      <pc:sldChg chg="modSp">
        <pc:chgData name="Danish Akhlaq" userId="S::danishakhlaq@iisc.ac.in::7fdcd878-ea40-472b-862d-28cdcbe2be5c" providerId="AD" clId="Web-{16A57125-E632-03AB-10E6-2BFA007574BF}" dt="2024-12-03T11:38:32.488" v="0" actId="14100"/>
        <pc:sldMkLst>
          <pc:docMk/>
          <pc:sldMk cId="0" sldId="260"/>
        </pc:sldMkLst>
        <pc:spChg chg="mod">
          <ac:chgData name="Danish Akhlaq" userId="S::danishakhlaq@iisc.ac.in::7fdcd878-ea40-472b-862d-28cdcbe2be5c" providerId="AD" clId="Web-{16A57125-E632-03AB-10E6-2BFA007574BF}" dt="2024-12-03T11:38:32.488" v="0" actId="14100"/>
          <ac:spMkLst>
            <pc:docMk/>
            <pc:sldMk cId="0" sldId="260"/>
            <ac:spMk id="5" creationId="{866ADDEE-3073-EE31-B2AF-558D766F42CA}"/>
          </ac:spMkLst>
        </pc:spChg>
      </pc:sldChg>
    </pc:docChg>
  </pc:docChgLst>
  <pc:docChgLst>
    <pc:chgData name="M Chandan Kumar Rao" userId="7523c1e9-8c98-4b93-99cd-a9845dd754cb" providerId="ADAL" clId="{61E16936-6D29-5C46-A72D-B621972AD701}"/>
    <pc:docChg chg="undo redo custSel addSld delSld modSld sldOrd">
      <pc:chgData name="M Chandan Kumar Rao" userId="7523c1e9-8c98-4b93-99cd-a9845dd754cb" providerId="ADAL" clId="{61E16936-6D29-5C46-A72D-B621972AD701}" dt="2024-12-04T11:53:54.325" v="1743" actId="1076"/>
      <pc:docMkLst>
        <pc:docMk/>
      </pc:docMkLst>
      <pc:sldChg chg="addSp delSp modSp mod">
        <pc:chgData name="M Chandan Kumar Rao" userId="7523c1e9-8c98-4b93-99cd-a9845dd754cb" providerId="ADAL" clId="{61E16936-6D29-5C46-A72D-B621972AD701}" dt="2024-12-03T13:32:14.403" v="986" actId="20577"/>
        <pc:sldMkLst>
          <pc:docMk/>
          <pc:sldMk cId="0" sldId="256"/>
        </pc:sldMkLst>
        <pc:spChg chg="add mod">
          <ac:chgData name="M Chandan Kumar Rao" userId="7523c1e9-8c98-4b93-99cd-a9845dd754cb" providerId="ADAL" clId="{61E16936-6D29-5C46-A72D-B621972AD701}" dt="2024-12-03T13:31:41.498" v="983" actId="1076"/>
          <ac:spMkLst>
            <pc:docMk/>
            <pc:sldMk cId="0" sldId="256"/>
            <ac:spMk id="3" creationId="{1BF6BDB2-1CC8-8128-FFD0-42051D9F01DE}"/>
          </ac:spMkLst>
        </pc:spChg>
        <pc:spChg chg="mod">
          <ac:chgData name="M Chandan Kumar Rao" userId="7523c1e9-8c98-4b93-99cd-a9845dd754cb" providerId="ADAL" clId="{61E16936-6D29-5C46-A72D-B621972AD701}" dt="2024-12-03T13:32:14.403" v="986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M Chandan Kumar Rao" userId="7523c1e9-8c98-4b93-99cd-a9845dd754cb" providerId="ADAL" clId="{61E16936-6D29-5C46-A72D-B621972AD701}" dt="2024-12-03T09:14:42.632" v="151" actId="14100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M Chandan Kumar Rao" userId="7523c1e9-8c98-4b93-99cd-a9845dd754cb" providerId="ADAL" clId="{61E16936-6D29-5C46-A72D-B621972AD701}" dt="2024-12-03T13:31:54.257" v="984" actId="1076"/>
          <ac:picMkLst>
            <pc:docMk/>
            <pc:sldMk cId="0" sldId="256"/>
            <ac:picMk id="2" creationId="{1C640602-5F9E-1708-0518-EE3AF51B503B}"/>
          </ac:picMkLst>
        </pc:picChg>
        <pc:picChg chg="del">
          <ac:chgData name="M Chandan Kumar Rao" userId="7523c1e9-8c98-4b93-99cd-a9845dd754cb" providerId="ADAL" clId="{61E16936-6D29-5C46-A72D-B621972AD701}" dt="2024-12-03T09:14:46.930" v="152" actId="478"/>
          <ac:picMkLst>
            <pc:docMk/>
            <pc:sldMk cId="0" sldId="256"/>
            <ac:picMk id="88" creationId="{00000000-0000-0000-0000-000000000000}"/>
          </ac:picMkLst>
        </pc:picChg>
      </pc:sldChg>
      <pc:sldChg chg="addSp delSp modSp mod">
        <pc:chgData name="M Chandan Kumar Rao" userId="7523c1e9-8c98-4b93-99cd-a9845dd754cb" providerId="ADAL" clId="{61E16936-6D29-5C46-A72D-B621972AD701}" dt="2024-12-04T10:26:50.848" v="1719" actId="20577"/>
        <pc:sldMkLst>
          <pc:docMk/>
          <pc:sldMk cId="0" sldId="257"/>
        </pc:sldMkLst>
        <pc:spChg chg="mod">
          <ac:chgData name="M Chandan Kumar Rao" userId="7523c1e9-8c98-4b93-99cd-a9845dd754cb" providerId="ADAL" clId="{61E16936-6D29-5C46-A72D-B621972AD701}" dt="2024-12-04T10:26:50.848" v="1719" actId="20577"/>
          <ac:spMkLst>
            <pc:docMk/>
            <pc:sldMk cId="0" sldId="257"/>
            <ac:spMk id="93" creationId="{00000000-0000-0000-0000-000000000000}"/>
          </ac:spMkLst>
        </pc:spChg>
        <pc:spChg chg="mod">
          <ac:chgData name="M Chandan Kumar Rao" userId="7523c1e9-8c98-4b93-99cd-a9845dd754cb" providerId="ADAL" clId="{61E16936-6D29-5C46-A72D-B621972AD701}" dt="2024-12-03T11:58:01.833" v="557" actId="1076"/>
          <ac:spMkLst>
            <pc:docMk/>
            <pc:sldMk cId="0" sldId="257"/>
            <ac:spMk id="94" creationId="{00000000-0000-0000-0000-000000000000}"/>
          </ac:spMkLst>
        </pc:spChg>
        <pc:picChg chg="add del mod">
          <ac:chgData name="M Chandan Kumar Rao" userId="7523c1e9-8c98-4b93-99cd-a9845dd754cb" providerId="ADAL" clId="{61E16936-6D29-5C46-A72D-B621972AD701}" dt="2024-12-03T11:24:01.330" v="465" actId="478"/>
          <ac:picMkLst>
            <pc:docMk/>
            <pc:sldMk cId="0" sldId="257"/>
            <ac:picMk id="2" creationId="{443FE1CF-DEAE-E7F4-72C3-39DC4C34E548}"/>
          </ac:picMkLst>
        </pc:picChg>
      </pc:sldChg>
      <pc:sldChg chg="addSp delSp modSp mod">
        <pc:chgData name="M Chandan Kumar Rao" userId="7523c1e9-8c98-4b93-99cd-a9845dd754cb" providerId="ADAL" clId="{61E16936-6D29-5C46-A72D-B621972AD701}" dt="2024-12-03T11:08:54.347" v="219" actId="1076"/>
        <pc:sldMkLst>
          <pc:docMk/>
          <pc:sldMk cId="0" sldId="258"/>
        </pc:sldMkLst>
        <pc:spChg chg="add mod">
          <ac:chgData name="M Chandan Kumar Rao" userId="7523c1e9-8c98-4b93-99cd-a9845dd754cb" providerId="ADAL" clId="{61E16936-6D29-5C46-A72D-B621972AD701}" dt="2024-12-03T11:08:54.347" v="219" actId="1076"/>
          <ac:spMkLst>
            <pc:docMk/>
            <pc:sldMk cId="0" sldId="258"/>
            <ac:spMk id="3" creationId="{D2D8012B-EB83-6087-DE93-2E4B971FA1AC}"/>
          </ac:spMkLst>
        </pc:spChg>
        <pc:spChg chg="del">
          <ac:chgData name="M Chandan Kumar Rao" userId="7523c1e9-8c98-4b93-99cd-a9845dd754cb" providerId="ADAL" clId="{61E16936-6D29-5C46-A72D-B621972AD701}" dt="2024-12-03T11:08:41.028" v="216" actId="478"/>
          <ac:spMkLst>
            <pc:docMk/>
            <pc:sldMk cId="0" sldId="258"/>
            <ac:spMk id="100" creationId="{00000000-0000-0000-0000-000000000000}"/>
          </ac:spMkLst>
        </pc:spChg>
        <pc:picChg chg="del">
          <ac:chgData name="M Chandan Kumar Rao" userId="7523c1e9-8c98-4b93-99cd-a9845dd754cb" providerId="ADAL" clId="{61E16936-6D29-5C46-A72D-B621972AD701}" dt="2024-12-03T11:08:50.551" v="218" actId="478"/>
          <ac:picMkLst>
            <pc:docMk/>
            <pc:sldMk cId="0" sldId="258"/>
            <ac:picMk id="101" creationId="{00000000-0000-0000-0000-000000000000}"/>
          </ac:picMkLst>
        </pc:picChg>
      </pc:sldChg>
      <pc:sldChg chg="addSp delSp modSp mod">
        <pc:chgData name="M Chandan Kumar Rao" userId="7523c1e9-8c98-4b93-99cd-a9845dd754cb" providerId="ADAL" clId="{61E16936-6D29-5C46-A72D-B621972AD701}" dt="2024-12-04T10:43:37.979" v="1732" actId="6549"/>
        <pc:sldMkLst>
          <pc:docMk/>
          <pc:sldMk cId="0" sldId="259"/>
        </pc:sldMkLst>
        <pc:spChg chg="add del mod">
          <ac:chgData name="M Chandan Kumar Rao" userId="7523c1e9-8c98-4b93-99cd-a9845dd754cb" providerId="ADAL" clId="{61E16936-6D29-5C46-A72D-B621972AD701}" dt="2024-12-03T11:00:29.353" v="155"/>
          <ac:spMkLst>
            <pc:docMk/>
            <pc:sldMk cId="0" sldId="259"/>
            <ac:spMk id="2" creationId="{D0E14854-E92D-764B-69A9-66CED30A3417}"/>
          </ac:spMkLst>
        </pc:spChg>
        <pc:spChg chg="mod">
          <ac:chgData name="M Chandan Kumar Rao" userId="7523c1e9-8c98-4b93-99cd-a9845dd754cb" providerId="ADAL" clId="{61E16936-6D29-5C46-A72D-B621972AD701}" dt="2024-12-04T10:27:09.957" v="1731" actId="20577"/>
          <ac:spMkLst>
            <pc:docMk/>
            <pc:sldMk cId="0" sldId="259"/>
            <ac:spMk id="106" creationId="{00000000-0000-0000-0000-000000000000}"/>
          </ac:spMkLst>
        </pc:spChg>
        <pc:spChg chg="mod">
          <ac:chgData name="M Chandan Kumar Rao" userId="7523c1e9-8c98-4b93-99cd-a9845dd754cb" providerId="ADAL" clId="{61E16936-6D29-5C46-A72D-B621972AD701}" dt="2024-12-04T10:43:37.979" v="1732" actId="6549"/>
          <ac:spMkLst>
            <pc:docMk/>
            <pc:sldMk cId="0" sldId="259"/>
            <ac:spMk id="107" creationId="{00000000-0000-0000-0000-000000000000}"/>
          </ac:spMkLst>
        </pc:spChg>
      </pc:sldChg>
      <pc:sldChg chg="addSp delSp modSp del mod">
        <pc:chgData name="M Chandan Kumar Rao" userId="7523c1e9-8c98-4b93-99cd-a9845dd754cb" providerId="ADAL" clId="{61E16936-6D29-5C46-A72D-B621972AD701}" dt="2024-12-04T08:57:31.784" v="1317" actId="2696"/>
        <pc:sldMkLst>
          <pc:docMk/>
          <pc:sldMk cId="0" sldId="260"/>
        </pc:sldMkLst>
        <pc:spChg chg="add del mod">
          <ac:chgData name="M Chandan Kumar Rao" userId="7523c1e9-8c98-4b93-99cd-a9845dd754cb" providerId="ADAL" clId="{61E16936-6D29-5C46-A72D-B621972AD701}" dt="2024-12-03T11:15:53.404" v="392" actId="478"/>
          <ac:spMkLst>
            <pc:docMk/>
            <pc:sldMk cId="0" sldId="260"/>
            <ac:spMk id="3" creationId="{BD4A527D-4A1A-909D-385B-74FB757AC1B4}"/>
          </ac:spMkLst>
        </pc:spChg>
        <pc:spChg chg="add mod">
          <ac:chgData name="M Chandan Kumar Rao" userId="7523c1e9-8c98-4b93-99cd-a9845dd754cb" providerId="ADAL" clId="{61E16936-6D29-5C46-A72D-B621972AD701}" dt="2024-12-03T13:22:03.823" v="911" actId="20577"/>
          <ac:spMkLst>
            <pc:docMk/>
            <pc:sldMk cId="0" sldId="260"/>
            <ac:spMk id="5" creationId="{866ADDEE-3073-EE31-B2AF-558D766F42CA}"/>
          </ac:spMkLst>
        </pc:spChg>
        <pc:spChg chg="mod">
          <ac:chgData name="M Chandan Kumar Rao" userId="7523c1e9-8c98-4b93-99cd-a9845dd754cb" providerId="ADAL" clId="{61E16936-6D29-5C46-A72D-B621972AD701}" dt="2024-12-03T11:10:08.321" v="230" actId="20577"/>
          <ac:spMkLst>
            <pc:docMk/>
            <pc:sldMk cId="0" sldId="260"/>
            <ac:spMk id="112" creationId="{00000000-0000-0000-0000-000000000000}"/>
          </ac:spMkLst>
        </pc:spChg>
        <pc:spChg chg="del">
          <ac:chgData name="M Chandan Kumar Rao" userId="7523c1e9-8c98-4b93-99cd-a9845dd754cb" providerId="ADAL" clId="{61E16936-6D29-5C46-A72D-B621972AD701}" dt="2024-12-03T11:15:48.833" v="391" actId="478"/>
          <ac:spMkLst>
            <pc:docMk/>
            <pc:sldMk cId="0" sldId="260"/>
            <ac:spMk id="113" creationId="{00000000-0000-0000-0000-000000000000}"/>
          </ac:spMkLst>
        </pc:spChg>
        <pc:picChg chg="del mod">
          <ac:chgData name="M Chandan Kumar Rao" userId="7523c1e9-8c98-4b93-99cd-a9845dd754cb" providerId="ADAL" clId="{61E16936-6D29-5C46-A72D-B621972AD701}" dt="2024-12-03T13:19:20.571" v="731" actId="478"/>
          <ac:picMkLst>
            <pc:docMk/>
            <pc:sldMk cId="0" sldId="260"/>
            <ac:picMk id="3" creationId="{DBD309CF-D3AC-1804-03C7-8F9A2EA644F1}"/>
          </ac:picMkLst>
        </pc:picChg>
        <pc:picChg chg="add del mod">
          <ac:chgData name="M Chandan Kumar Rao" userId="7523c1e9-8c98-4b93-99cd-a9845dd754cb" providerId="ADAL" clId="{61E16936-6D29-5C46-A72D-B621972AD701}" dt="2024-12-03T13:19:20.571" v="731" actId="478"/>
          <ac:picMkLst>
            <pc:docMk/>
            <pc:sldMk cId="0" sldId="260"/>
            <ac:picMk id="6" creationId="{3A0A6D50-2A1F-2101-5EB2-B6D64887E0A0}"/>
          </ac:picMkLst>
        </pc:picChg>
        <pc:picChg chg="add del mod">
          <ac:chgData name="M Chandan Kumar Rao" userId="7523c1e9-8c98-4b93-99cd-a9845dd754cb" providerId="ADAL" clId="{61E16936-6D29-5C46-A72D-B621972AD701}" dt="2024-12-03T13:19:20.571" v="731" actId="478"/>
          <ac:picMkLst>
            <pc:docMk/>
            <pc:sldMk cId="0" sldId="260"/>
            <ac:picMk id="7" creationId="{49B40506-F65C-8C9F-209D-1C206AA6E73C}"/>
          </ac:picMkLst>
        </pc:picChg>
        <pc:picChg chg="add del mod">
          <ac:chgData name="M Chandan Kumar Rao" userId="7523c1e9-8c98-4b93-99cd-a9845dd754cb" providerId="ADAL" clId="{61E16936-6D29-5C46-A72D-B621972AD701}" dt="2024-12-03T13:19:20.571" v="731" actId="478"/>
          <ac:picMkLst>
            <pc:docMk/>
            <pc:sldMk cId="0" sldId="260"/>
            <ac:picMk id="8" creationId="{130BEFDA-E49E-7CE1-96FB-F713F563713B}"/>
          </ac:picMkLst>
        </pc:picChg>
        <pc:picChg chg="del">
          <ac:chgData name="M Chandan Kumar Rao" userId="7523c1e9-8c98-4b93-99cd-a9845dd754cb" providerId="ADAL" clId="{61E16936-6D29-5C46-A72D-B621972AD701}" dt="2024-12-03T11:15:46.684" v="390" actId="478"/>
          <ac:picMkLst>
            <pc:docMk/>
            <pc:sldMk cId="0" sldId="260"/>
            <ac:picMk id="114" creationId="{00000000-0000-0000-0000-000000000000}"/>
          </ac:picMkLst>
        </pc:picChg>
      </pc:sldChg>
      <pc:sldChg chg="addSp delSp modSp mod">
        <pc:chgData name="M Chandan Kumar Rao" userId="7523c1e9-8c98-4b93-99cd-a9845dd754cb" providerId="ADAL" clId="{61E16936-6D29-5C46-A72D-B621972AD701}" dt="2024-12-04T08:54:48.865" v="1309" actId="1036"/>
        <pc:sldMkLst>
          <pc:docMk/>
          <pc:sldMk cId="0" sldId="261"/>
        </pc:sldMkLst>
        <pc:spChg chg="add del mod">
          <ac:chgData name="M Chandan Kumar Rao" userId="7523c1e9-8c98-4b93-99cd-a9845dd754cb" providerId="ADAL" clId="{61E16936-6D29-5C46-A72D-B621972AD701}" dt="2024-12-04T08:51:12.768" v="1233" actId="478"/>
          <ac:spMkLst>
            <pc:docMk/>
            <pc:sldMk cId="0" sldId="261"/>
            <ac:spMk id="7" creationId="{011A848A-2542-BCFC-7301-53165DF589DA}"/>
          </ac:spMkLst>
        </pc:spChg>
        <pc:spChg chg="del mod">
          <ac:chgData name="M Chandan Kumar Rao" userId="7523c1e9-8c98-4b93-99cd-a9845dd754cb" providerId="ADAL" clId="{61E16936-6D29-5C46-A72D-B621972AD701}" dt="2024-12-04T08:51:09.959" v="1232" actId="478"/>
          <ac:spMkLst>
            <pc:docMk/>
            <pc:sldMk cId="0" sldId="261"/>
            <ac:spMk id="120" creationId="{00000000-0000-0000-0000-000000000000}"/>
          </ac:spMkLst>
        </pc:spChg>
        <pc:graphicFrameChg chg="add mod modGraphic">
          <ac:chgData name="M Chandan Kumar Rao" userId="7523c1e9-8c98-4b93-99cd-a9845dd754cb" providerId="ADAL" clId="{61E16936-6D29-5C46-A72D-B621972AD701}" dt="2024-12-04T08:54:41.346" v="1294" actId="14734"/>
          <ac:graphicFrameMkLst>
            <pc:docMk/>
            <pc:sldMk cId="0" sldId="261"/>
            <ac:graphicFrameMk id="2" creationId="{585685A3-35E4-A805-03CC-0CA78537908D}"/>
          </ac:graphicFrameMkLst>
        </pc:graphicFrameChg>
        <pc:graphicFrameChg chg="add del mod modGraphic">
          <ac:chgData name="M Chandan Kumar Rao" userId="7523c1e9-8c98-4b93-99cd-a9845dd754cb" providerId="ADAL" clId="{61E16936-6D29-5C46-A72D-B621972AD701}" dt="2024-12-04T08:54:48.865" v="1309" actId="1036"/>
          <ac:graphicFrameMkLst>
            <pc:docMk/>
            <pc:sldMk cId="0" sldId="261"/>
            <ac:graphicFrameMk id="4" creationId="{17E9967A-4C22-7CFA-E343-99C68000A752}"/>
          </ac:graphicFrameMkLst>
        </pc:graphicFrameChg>
        <pc:graphicFrameChg chg="add mod modGraphic">
          <ac:chgData name="M Chandan Kumar Rao" userId="7523c1e9-8c98-4b93-99cd-a9845dd754cb" providerId="ADAL" clId="{61E16936-6D29-5C46-A72D-B621972AD701}" dt="2024-12-04T08:54:35.355" v="1293" actId="14100"/>
          <ac:graphicFrameMkLst>
            <pc:docMk/>
            <pc:sldMk cId="0" sldId="261"/>
            <ac:graphicFrameMk id="5" creationId="{A78CFC5F-D634-7F59-B8D6-ACC827C4EC36}"/>
          </ac:graphicFrameMkLst>
        </pc:graphicFrameChg>
        <pc:picChg chg="del">
          <ac:chgData name="M Chandan Kumar Rao" userId="7523c1e9-8c98-4b93-99cd-a9845dd754cb" providerId="ADAL" clId="{61E16936-6D29-5C46-A72D-B621972AD701}" dt="2024-12-03T11:19:51.103" v="432" actId="478"/>
          <ac:picMkLst>
            <pc:docMk/>
            <pc:sldMk cId="0" sldId="261"/>
            <ac:picMk id="121" creationId="{00000000-0000-0000-0000-000000000000}"/>
          </ac:picMkLst>
        </pc:picChg>
      </pc:sldChg>
      <pc:sldChg chg="modSp del mod">
        <pc:chgData name="M Chandan Kumar Rao" userId="7523c1e9-8c98-4b93-99cd-a9845dd754cb" providerId="ADAL" clId="{61E16936-6D29-5C46-A72D-B621972AD701}" dt="2024-12-04T11:48:58.637" v="1742" actId="2696"/>
        <pc:sldMkLst>
          <pc:docMk/>
          <pc:sldMk cId="0" sldId="262"/>
        </pc:sldMkLst>
        <pc:spChg chg="mod">
          <ac:chgData name="M Chandan Kumar Rao" userId="7523c1e9-8c98-4b93-99cd-a9845dd754cb" providerId="ADAL" clId="{61E16936-6D29-5C46-A72D-B621972AD701}" dt="2024-12-04T09:11:41.250" v="1371" actId="1076"/>
          <ac:spMkLst>
            <pc:docMk/>
            <pc:sldMk cId="0" sldId="262"/>
            <ac:spMk id="126" creationId="{00000000-0000-0000-0000-000000000000}"/>
          </ac:spMkLst>
        </pc:spChg>
        <pc:spChg chg="mod">
          <ac:chgData name="M Chandan Kumar Rao" userId="7523c1e9-8c98-4b93-99cd-a9845dd754cb" providerId="ADAL" clId="{61E16936-6D29-5C46-A72D-B621972AD701}" dt="2024-12-04T09:11:46.294" v="1372" actId="1076"/>
          <ac:spMkLst>
            <pc:docMk/>
            <pc:sldMk cId="0" sldId="262"/>
            <ac:spMk id="127" creationId="{00000000-0000-0000-0000-000000000000}"/>
          </ac:spMkLst>
        </pc:spChg>
      </pc:sldChg>
      <pc:sldChg chg="del">
        <pc:chgData name="M Chandan Kumar Rao" userId="7523c1e9-8c98-4b93-99cd-a9845dd754cb" providerId="ADAL" clId="{61E16936-6D29-5C46-A72D-B621972AD701}" dt="2024-12-03T11:22:22.799" v="456" actId="2696"/>
        <pc:sldMkLst>
          <pc:docMk/>
          <pc:sldMk cId="0" sldId="263"/>
        </pc:sldMkLst>
      </pc:sldChg>
      <pc:sldChg chg="addSp delSp modSp add del mod ord">
        <pc:chgData name="M Chandan Kumar Rao" userId="7523c1e9-8c98-4b93-99cd-a9845dd754cb" providerId="ADAL" clId="{61E16936-6D29-5C46-A72D-B621972AD701}" dt="2024-12-04T09:04:56.393" v="1370" actId="1035"/>
        <pc:sldMkLst>
          <pc:docMk/>
          <pc:sldMk cId="0" sldId="264"/>
        </pc:sldMkLst>
        <pc:spChg chg="add del mod">
          <ac:chgData name="M Chandan Kumar Rao" userId="7523c1e9-8c98-4b93-99cd-a9845dd754cb" providerId="ADAL" clId="{61E16936-6D29-5C46-A72D-B621972AD701}" dt="2024-12-03T11:31:06.024" v="502" actId="478"/>
          <ac:spMkLst>
            <pc:docMk/>
            <pc:sldMk cId="0" sldId="264"/>
            <ac:spMk id="3" creationId="{743560E2-0095-A7EA-75FE-79454BBD2716}"/>
          </ac:spMkLst>
        </pc:spChg>
        <pc:spChg chg="add del mod">
          <ac:chgData name="M Chandan Kumar Rao" userId="7523c1e9-8c98-4b93-99cd-a9845dd754cb" providerId="ADAL" clId="{61E16936-6D29-5C46-A72D-B621972AD701}" dt="2024-12-03T12:06:19.131" v="676" actId="478"/>
          <ac:spMkLst>
            <pc:docMk/>
            <pc:sldMk cId="0" sldId="264"/>
            <ac:spMk id="7" creationId="{5500B4EA-B074-99E8-9518-2ABB922C938E}"/>
          </ac:spMkLst>
        </pc:spChg>
        <pc:spChg chg="mod">
          <ac:chgData name="M Chandan Kumar Rao" userId="7523c1e9-8c98-4b93-99cd-a9845dd754cb" providerId="ADAL" clId="{61E16936-6D29-5C46-A72D-B621972AD701}" dt="2024-12-04T09:04:00.795" v="1349" actId="1076"/>
          <ac:spMkLst>
            <pc:docMk/>
            <pc:sldMk cId="0" sldId="264"/>
            <ac:spMk id="137" creationId="{00000000-0000-0000-0000-000000000000}"/>
          </ac:spMkLst>
        </pc:spChg>
        <pc:spChg chg="del mod">
          <ac:chgData name="M Chandan Kumar Rao" userId="7523c1e9-8c98-4b93-99cd-a9845dd754cb" providerId="ADAL" clId="{61E16936-6D29-5C46-A72D-B621972AD701}" dt="2024-12-03T12:06:14.961" v="675" actId="478"/>
          <ac:spMkLst>
            <pc:docMk/>
            <pc:sldMk cId="0" sldId="264"/>
            <ac:spMk id="138" creationId="{00000000-0000-0000-0000-000000000000}"/>
          </ac:spMkLst>
        </pc:spChg>
        <pc:spChg chg="del">
          <ac:chgData name="M Chandan Kumar Rao" userId="7523c1e9-8c98-4b93-99cd-a9845dd754cb" providerId="ADAL" clId="{61E16936-6D29-5C46-A72D-B621972AD701}" dt="2024-12-03T11:30:54.129" v="499" actId="478"/>
          <ac:spMkLst>
            <pc:docMk/>
            <pc:sldMk cId="0" sldId="264"/>
            <ac:spMk id="139" creationId="{00000000-0000-0000-0000-000000000000}"/>
          </ac:spMkLst>
        </pc:spChg>
        <pc:graphicFrameChg chg="add del">
          <ac:chgData name="M Chandan Kumar Rao" userId="7523c1e9-8c98-4b93-99cd-a9845dd754cb" providerId="ADAL" clId="{61E16936-6D29-5C46-A72D-B621972AD701}" dt="2024-12-03T12:05:32.641" v="645" actId="3680"/>
          <ac:graphicFrameMkLst>
            <pc:docMk/>
            <pc:sldMk cId="0" sldId="264"/>
            <ac:graphicFrameMk id="4" creationId="{EF9A22A9-85F9-F4B8-D6D4-5D2BE4EDE93F}"/>
          </ac:graphicFrameMkLst>
        </pc:graphicFrameChg>
        <pc:graphicFrameChg chg="add mod modGraphic">
          <ac:chgData name="M Chandan Kumar Rao" userId="7523c1e9-8c98-4b93-99cd-a9845dd754cb" providerId="ADAL" clId="{61E16936-6D29-5C46-A72D-B621972AD701}" dt="2024-12-04T09:04:56.393" v="1370" actId="1035"/>
          <ac:graphicFrameMkLst>
            <pc:docMk/>
            <pc:sldMk cId="0" sldId="264"/>
            <ac:graphicFrameMk id="5" creationId="{B4E0232C-72BB-A7F8-5742-9BA83AAB2E17}"/>
          </ac:graphicFrameMkLst>
        </pc:graphicFrameChg>
        <pc:graphicFrameChg chg="del">
          <ac:chgData name="M Chandan Kumar Rao" userId="7523c1e9-8c98-4b93-99cd-a9845dd754cb" providerId="ADAL" clId="{61E16936-6D29-5C46-A72D-B621972AD701}" dt="2024-12-03T11:30:58.374" v="500" actId="478"/>
          <ac:graphicFrameMkLst>
            <pc:docMk/>
            <pc:sldMk cId="0" sldId="264"/>
            <ac:graphicFrameMk id="140" creationId="{00000000-0000-0000-0000-000000000000}"/>
          </ac:graphicFrameMkLst>
        </pc:graphicFrameChg>
        <pc:picChg chg="add mod">
          <ac:chgData name="M Chandan Kumar Rao" userId="7523c1e9-8c98-4b93-99cd-a9845dd754cb" providerId="ADAL" clId="{61E16936-6D29-5C46-A72D-B621972AD701}" dt="2024-12-04T09:04:30.417" v="1354" actId="14100"/>
          <ac:picMkLst>
            <pc:docMk/>
            <pc:sldMk cId="0" sldId="264"/>
            <ac:picMk id="2" creationId="{16824A4E-ACED-42BB-EEBB-01DB7D7E4946}"/>
          </ac:picMkLst>
        </pc:picChg>
        <pc:picChg chg="add mod">
          <ac:chgData name="M Chandan Kumar Rao" userId="7523c1e9-8c98-4b93-99cd-a9845dd754cb" providerId="ADAL" clId="{61E16936-6D29-5C46-A72D-B621972AD701}" dt="2024-12-04T09:04:48.182" v="1362" actId="14100"/>
          <ac:picMkLst>
            <pc:docMk/>
            <pc:sldMk cId="0" sldId="264"/>
            <ac:picMk id="4" creationId="{E49E75EE-5D37-A2CE-2827-7AE3CAC64F08}"/>
          </ac:picMkLst>
        </pc:picChg>
      </pc:sldChg>
      <pc:sldChg chg="addSp delSp modSp del mod">
        <pc:chgData name="M Chandan Kumar Rao" userId="7523c1e9-8c98-4b93-99cd-a9845dd754cb" providerId="ADAL" clId="{61E16936-6D29-5C46-A72D-B621972AD701}" dt="2024-12-03T11:22:35.914" v="458" actId="2696"/>
        <pc:sldMkLst>
          <pc:docMk/>
          <pc:sldMk cId="0" sldId="265"/>
        </pc:sldMkLst>
        <pc:spChg chg="add mod">
          <ac:chgData name="M Chandan Kumar Rao" userId="7523c1e9-8c98-4b93-99cd-a9845dd754cb" providerId="ADAL" clId="{61E16936-6D29-5C46-A72D-B621972AD701}" dt="2024-12-03T11:22:32.916" v="457" actId="478"/>
          <ac:spMkLst>
            <pc:docMk/>
            <pc:sldMk cId="0" sldId="265"/>
            <ac:spMk id="3" creationId="{20A201A9-E8DA-33B1-4933-CDBEE0E3CEE9}"/>
          </ac:spMkLst>
        </pc:spChg>
        <pc:spChg chg="del">
          <ac:chgData name="M Chandan Kumar Rao" userId="7523c1e9-8c98-4b93-99cd-a9845dd754cb" providerId="ADAL" clId="{61E16936-6D29-5C46-A72D-B621972AD701}" dt="2024-12-03T11:22:32.916" v="457" actId="478"/>
          <ac:spMkLst>
            <pc:docMk/>
            <pc:sldMk cId="0" sldId="265"/>
            <ac:spMk id="146" creationId="{00000000-0000-0000-0000-000000000000}"/>
          </ac:spMkLst>
        </pc:spChg>
      </pc:sldChg>
      <pc:sldChg chg="del ord">
        <pc:chgData name="M Chandan Kumar Rao" userId="7523c1e9-8c98-4b93-99cd-a9845dd754cb" providerId="ADAL" clId="{61E16936-6D29-5C46-A72D-B621972AD701}" dt="2024-12-03T09:00:49.704" v="10" actId="2696"/>
        <pc:sldMkLst>
          <pc:docMk/>
          <pc:sldMk cId="822811542" sldId="426"/>
        </pc:sldMkLst>
      </pc:sldChg>
      <pc:sldChg chg="addSp modSp new del mod">
        <pc:chgData name="M Chandan Kumar Rao" userId="7523c1e9-8c98-4b93-99cd-a9845dd754cb" providerId="ADAL" clId="{61E16936-6D29-5C46-A72D-B621972AD701}" dt="2024-12-03T11:31:45.367" v="504" actId="2696"/>
        <pc:sldMkLst>
          <pc:docMk/>
          <pc:sldMk cId="3883464851" sldId="427"/>
        </pc:sldMkLst>
        <pc:spChg chg="add mod">
          <ac:chgData name="M Chandan Kumar Rao" userId="7523c1e9-8c98-4b93-99cd-a9845dd754cb" providerId="ADAL" clId="{61E16936-6D29-5C46-A72D-B621972AD701}" dt="2024-12-03T09:03:49.162" v="16" actId="20577"/>
          <ac:spMkLst>
            <pc:docMk/>
            <pc:sldMk cId="3883464851" sldId="427"/>
            <ac:spMk id="2" creationId="{0EE82DAC-9A71-D9AB-F956-FF020A86E28D}"/>
          </ac:spMkLst>
        </pc:spChg>
      </pc:sldChg>
      <pc:sldChg chg="delSp modSp add del mod ord">
        <pc:chgData name="M Chandan Kumar Rao" userId="7523c1e9-8c98-4b93-99cd-a9845dd754cb" providerId="ADAL" clId="{61E16936-6D29-5C46-A72D-B621972AD701}" dt="2024-12-03T11:31:55.712" v="506" actId="20578"/>
        <pc:sldMkLst>
          <pc:docMk/>
          <pc:sldMk cId="73760142" sldId="1603"/>
        </pc:sldMkLst>
        <pc:spChg chg="del">
          <ac:chgData name="M Chandan Kumar Rao" userId="7523c1e9-8c98-4b93-99cd-a9845dd754cb" providerId="ADAL" clId="{61E16936-6D29-5C46-A72D-B621972AD701}" dt="2024-12-03T09:00:57.114" v="11" actId="478"/>
          <ac:spMkLst>
            <pc:docMk/>
            <pc:sldMk cId="73760142" sldId="1603"/>
            <ac:spMk id="3" creationId="{FFCB7F19-0F7E-388B-396D-D87F36107BA0}"/>
          </ac:spMkLst>
        </pc:spChg>
        <pc:graphicFrameChg chg="mod modGraphic">
          <ac:chgData name="M Chandan Kumar Rao" userId="7523c1e9-8c98-4b93-99cd-a9845dd754cb" providerId="ADAL" clId="{61E16936-6D29-5C46-A72D-B621972AD701}" dt="2024-12-03T09:11:42.608" v="65" actId="20577"/>
          <ac:graphicFrameMkLst>
            <pc:docMk/>
            <pc:sldMk cId="73760142" sldId="1603"/>
            <ac:graphicFrameMk id="8" creationId="{2CD86328-2369-3A09-9FA1-CD2F4BB020C2}"/>
          </ac:graphicFrameMkLst>
        </pc:graphicFrameChg>
      </pc:sldChg>
      <pc:sldChg chg="addSp delSp modSp add mod ord">
        <pc:chgData name="M Chandan Kumar Rao" userId="7523c1e9-8c98-4b93-99cd-a9845dd754cb" providerId="ADAL" clId="{61E16936-6D29-5C46-A72D-B621972AD701}" dt="2024-12-04T09:14:23.590" v="1381" actId="1076"/>
        <pc:sldMkLst>
          <pc:docMk/>
          <pc:sldMk cId="3820675340" sldId="1604"/>
        </pc:sldMkLst>
        <pc:spChg chg="add del mod">
          <ac:chgData name="M Chandan Kumar Rao" userId="7523c1e9-8c98-4b93-99cd-a9845dd754cb" providerId="ADAL" clId="{61E16936-6D29-5C46-A72D-B621972AD701}" dt="2024-12-04T09:13:24.080" v="1377" actId="478"/>
          <ac:spMkLst>
            <pc:docMk/>
            <pc:sldMk cId="3820675340" sldId="1604"/>
            <ac:spMk id="3" creationId="{C7C518BA-E82C-F72F-C1BB-C1F23C2AC3E2}"/>
          </ac:spMkLst>
        </pc:spChg>
        <pc:spChg chg="add del mod">
          <ac:chgData name="M Chandan Kumar Rao" userId="7523c1e9-8c98-4b93-99cd-a9845dd754cb" providerId="ADAL" clId="{61E16936-6D29-5C46-A72D-B621972AD701}" dt="2024-12-04T09:13:26.926" v="1378" actId="478"/>
          <ac:spMkLst>
            <pc:docMk/>
            <pc:sldMk cId="3820675340" sldId="1604"/>
            <ac:spMk id="7" creationId="{02DF4A57-DF1E-D678-A5A1-407E6C733179}"/>
          </ac:spMkLst>
        </pc:spChg>
        <pc:spChg chg="mod">
          <ac:chgData name="M Chandan Kumar Rao" userId="7523c1e9-8c98-4b93-99cd-a9845dd754cb" providerId="ADAL" clId="{61E16936-6D29-5C46-A72D-B621972AD701}" dt="2024-12-04T09:14:23.590" v="1381" actId="1076"/>
          <ac:spMkLst>
            <pc:docMk/>
            <pc:sldMk cId="3820675340" sldId="1604"/>
            <ac:spMk id="119" creationId="{EC6A2A35-C744-F016-F222-152B50292A58}"/>
          </ac:spMkLst>
        </pc:spChg>
        <pc:spChg chg="del">
          <ac:chgData name="M Chandan Kumar Rao" userId="7523c1e9-8c98-4b93-99cd-a9845dd754cb" providerId="ADAL" clId="{61E16936-6D29-5C46-A72D-B621972AD701}" dt="2024-12-03T11:22:09.196" v="455" actId="478"/>
          <ac:spMkLst>
            <pc:docMk/>
            <pc:sldMk cId="3820675340" sldId="1604"/>
            <ac:spMk id="120" creationId="{71DA7863-3E9F-6F12-84F6-DB2FC4D22D2D}"/>
          </ac:spMkLst>
        </pc:spChg>
        <pc:graphicFrameChg chg="add mod modGraphic">
          <ac:chgData name="M Chandan Kumar Rao" userId="7523c1e9-8c98-4b93-99cd-a9845dd754cb" providerId="ADAL" clId="{61E16936-6D29-5C46-A72D-B621972AD701}" dt="2024-12-04T09:13:17.535" v="1376" actId="1076"/>
          <ac:graphicFrameMkLst>
            <pc:docMk/>
            <pc:sldMk cId="3820675340" sldId="1604"/>
            <ac:graphicFrameMk id="2" creationId="{BB6425D7-DC47-1F5B-AE20-F5A1E22DA8ED}"/>
          </ac:graphicFrameMkLst>
        </pc:graphicFrameChg>
        <pc:graphicFrameChg chg="add mod modGraphic">
          <ac:chgData name="M Chandan Kumar Rao" userId="7523c1e9-8c98-4b93-99cd-a9845dd754cb" providerId="ADAL" clId="{61E16936-6D29-5C46-A72D-B621972AD701}" dt="2024-12-04T09:13:51.650" v="1380" actId="14100"/>
          <ac:graphicFrameMkLst>
            <pc:docMk/>
            <pc:sldMk cId="3820675340" sldId="1604"/>
            <ac:graphicFrameMk id="4" creationId="{EDD18E71-F40F-3647-ADC7-44096845BD2C}"/>
          </ac:graphicFrameMkLst>
        </pc:graphicFrameChg>
        <pc:picChg chg="del">
          <ac:chgData name="M Chandan Kumar Rao" userId="7523c1e9-8c98-4b93-99cd-a9845dd754cb" providerId="ADAL" clId="{61E16936-6D29-5C46-A72D-B621972AD701}" dt="2024-12-03T11:21:08.665" v="447" actId="478"/>
          <ac:picMkLst>
            <pc:docMk/>
            <pc:sldMk cId="3820675340" sldId="1604"/>
            <ac:picMk id="121" creationId="{17B4C878-7202-A1A5-E4EE-ACCA8190EF97}"/>
          </ac:picMkLst>
        </pc:picChg>
      </pc:sldChg>
      <pc:sldChg chg="addSp delSp modSp add mod">
        <pc:chgData name="M Chandan Kumar Rao" userId="7523c1e9-8c98-4b93-99cd-a9845dd754cb" providerId="ADAL" clId="{61E16936-6D29-5C46-A72D-B621972AD701}" dt="2024-12-04T11:15:06.343" v="1740" actId="1038"/>
        <pc:sldMkLst>
          <pc:docMk/>
          <pc:sldMk cId="3734637754" sldId="1605"/>
        </pc:sldMkLst>
        <pc:spChg chg="add del mod">
          <ac:chgData name="M Chandan Kumar Rao" userId="7523c1e9-8c98-4b93-99cd-a9845dd754cb" providerId="ADAL" clId="{61E16936-6D29-5C46-A72D-B621972AD701}" dt="2024-12-04T08:34:37.201" v="1078" actId="478"/>
          <ac:spMkLst>
            <pc:docMk/>
            <pc:sldMk cId="3734637754" sldId="1605"/>
            <ac:spMk id="4" creationId="{9586941E-1E28-0689-69C5-004C0D81C35C}"/>
          </ac:spMkLst>
        </pc:spChg>
        <pc:spChg chg="add mod">
          <ac:chgData name="M Chandan Kumar Rao" userId="7523c1e9-8c98-4b93-99cd-a9845dd754cb" providerId="ADAL" clId="{61E16936-6D29-5C46-A72D-B621972AD701}" dt="2024-12-04T08:38:01.228" v="1117" actId="1076"/>
          <ac:spMkLst>
            <pc:docMk/>
            <pc:sldMk cId="3734637754" sldId="1605"/>
            <ac:spMk id="7" creationId="{F062EF3F-AA48-5105-7E8B-D91177A592C4}"/>
          </ac:spMkLst>
        </pc:spChg>
        <pc:spChg chg="add mod">
          <ac:chgData name="M Chandan Kumar Rao" userId="7523c1e9-8c98-4b93-99cd-a9845dd754cb" providerId="ADAL" clId="{61E16936-6D29-5C46-A72D-B621972AD701}" dt="2024-12-04T08:38:07.183" v="1118" actId="1076"/>
          <ac:spMkLst>
            <pc:docMk/>
            <pc:sldMk cId="3734637754" sldId="1605"/>
            <ac:spMk id="8" creationId="{84A996D9-FC15-E5C0-7D56-839CCCE8F8E5}"/>
          </ac:spMkLst>
        </pc:spChg>
        <pc:spChg chg="add mod">
          <ac:chgData name="M Chandan Kumar Rao" userId="7523c1e9-8c98-4b93-99cd-a9845dd754cb" providerId="ADAL" clId="{61E16936-6D29-5C46-A72D-B621972AD701}" dt="2024-12-04T11:15:06.343" v="1740" actId="1038"/>
          <ac:spMkLst>
            <pc:docMk/>
            <pc:sldMk cId="3734637754" sldId="1605"/>
            <ac:spMk id="10" creationId="{86AEC7FA-3AD1-5E28-2CBC-85BFAEA33E48}"/>
          </ac:spMkLst>
        </pc:spChg>
        <pc:spChg chg="add mod">
          <ac:chgData name="M Chandan Kumar Rao" userId="7523c1e9-8c98-4b93-99cd-a9845dd754cb" providerId="ADAL" clId="{61E16936-6D29-5C46-A72D-B621972AD701}" dt="2024-12-04T08:41:43.717" v="1196" actId="2711"/>
          <ac:spMkLst>
            <pc:docMk/>
            <pc:sldMk cId="3734637754" sldId="1605"/>
            <ac:spMk id="12" creationId="{029DEDB4-CE63-093E-3489-FA1644BAC4E2}"/>
          </ac:spMkLst>
        </pc:spChg>
        <pc:spChg chg="mod">
          <ac:chgData name="M Chandan Kumar Rao" userId="7523c1e9-8c98-4b93-99cd-a9845dd754cb" providerId="ADAL" clId="{61E16936-6D29-5C46-A72D-B621972AD701}" dt="2024-12-04T08:37:55.190" v="1116" actId="1076"/>
          <ac:spMkLst>
            <pc:docMk/>
            <pc:sldMk cId="3734637754" sldId="1605"/>
            <ac:spMk id="119" creationId="{15C32646-5084-D09A-62A9-2E7FB43D2E50}"/>
          </ac:spMkLst>
        </pc:spChg>
        <pc:spChg chg="del mod">
          <ac:chgData name="M Chandan Kumar Rao" userId="7523c1e9-8c98-4b93-99cd-a9845dd754cb" providerId="ADAL" clId="{61E16936-6D29-5C46-A72D-B621972AD701}" dt="2024-12-04T08:34:33.289" v="1077" actId="478"/>
          <ac:spMkLst>
            <pc:docMk/>
            <pc:sldMk cId="3734637754" sldId="1605"/>
            <ac:spMk id="120" creationId="{6056FF13-2AD3-32A9-1C8D-CFD6DC9B689E}"/>
          </ac:spMkLst>
        </pc:spChg>
        <pc:picChg chg="add mod">
          <ac:chgData name="M Chandan Kumar Rao" userId="7523c1e9-8c98-4b93-99cd-a9845dd754cb" providerId="ADAL" clId="{61E16936-6D29-5C46-A72D-B621972AD701}" dt="2024-12-04T08:35:50.657" v="1088" actId="1076"/>
          <ac:picMkLst>
            <pc:docMk/>
            <pc:sldMk cId="3734637754" sldId="1605"/>
            <ac:picMk id="5" creationId="{BE487BA9-D794-8C54-75F7-D48860A72585}"/>
          </ac:picMkLst>
        </pc:picChg>
        <pc:picChg chg="add mod">
          <ac:chgData name="M Chandan Kumar Rao" userId="7523c1e9-8c98-4b93-99cd-a9845dd754cb" providerId="ADAL" clId="{61E16936-6D29-5C46-A72D-B621972AD701}" dt="2024-12-04T08:36:35.874" v="1098" actId="1035"/>
          <ac:picMkLst>
            <pc:docMk/>
            <pc:sldMk cId="3734637754" sldId="1605"/>
            <ac:picMk id="6" creationId="{4CF5AD4C-F215-1DF8-F83C-91E7706D12BE}"/>
          </ac:picMkLst>
        </pc:picChg>
        <pc:picChg chg="add mod">
          <ac:chgData name="M Chandan Kumar Rao" userId="7523c1e9-8c98-4b93-99cd-a9845dd754cb" providerId="ADAL" clId="{61E16936-6D29-5C46-A72D-B621972AD701}" dt="2024-12-04T08:41:56.473" v="1198" actId="1036"/>
          <ac:picMkLst>
            <pc:docMk/>
            <pc:sldMk cId="3734637754" sldId="1605"/>
            <ac:picMk id="9" creationId="{5C193E63-2C91-2449-A0AA-2F0C1D0445F8}"/>
          </ac:picMkLst>
        </pc:picChg>
        <pc:picChg chg="add mod">
          <ac:chgData name="M Chandan Kumar Rao" userId="7523c1e9-8c98-4b93-99cd-a9845dd754cb" providerId="ADAL" clId="{61E16936-6D29-5C46-A72D-B621972AD701}" dt="2024-12-04T08:42:21.027" v="1214" actId="14100"/>
          <ac:picMkLst>
            <pc:docMk/>
            <pc:sldMk cId="3734637754" sldId="1605"/>
            <ac:picMk id="11" creationId="{121182D8-C645-BC01-32C8-625A2BD84AF0}"/>
          </ac:picMkLst>
        </pc:picChg>
        <pc:picChg chg="del">
          <ac:chgData name="M Chandan Kumar Rao" userId="7523c1e9-8c98-4b93-99cd-a9845dd754cb" providerId="ADAL" clId="{61E16936-6D29-5C46-A72D-B621972AD701}" dt="2024-12-03T11:20:41.992" v="441" actId="478"/>
          <ac:picMkLst>
            <pc:docMk/>
            <pc:sldMk cId="3734637754" sldId="1605"/>
            <ac:picMk id="121" creationId="{74203F11-BDBD-3183-703C-7CA8C15B6BEC}"/>
          </ac:picMkLst>
        </pc:picChg>
      </pc:sldChg>
      <pc:sldChg chg="addSp delSp modSp mod">
        <pc:chgData name="M Chandan Kumar Rao" userId="7523c1e9-8c98-4b93-99cd-a9845dd754cb" providerId="ADAL" clId="{61E16936-6D29-5C46-A72D-B621972AD701}" dt="2024-12-04T09:12:29.287" v="1374" actId="478"/>
        <pc:sldMkLst>
          <pc:docMk/>
          <pc:sldMk cId="2962686967" sldId="1607"/>
        </pc:sldMkLst>
        <pc:spChg chg="mod">
          <ac:chgData name="M Chandan Kumar Rao" userId="7523c1e9-8c98-4b93-99cd-a9845dd754cb" providerId="ADAL" clId="{61E16936-6D29-5C46-A72D-B621972AD701}" dt="2024-12-04T08:58:36.225" v="1320" actId="1076"/>
          <ac:spMkLst>
            <pc:docMk/>
            <pc:sldMk cId="2962686967" sldId="1607"/>
            <ac:spMk id="4" creationId="{18495D9C-5ABE-D251-8062-1B919AE8910C}"/>
          </ac:spMkLst>
        </pc:spChg>
        <pc:spChg chg="add del mod">
          <ac:chgData name="M Chandan Kumar Rao" userId="7523c1e9-8c98-4b93-99cd-a9845dd754cb" providerId="ADAL" clId="{61E16936-6D29-5C46-A72D-B621972AD701}" dt="2024-12-04T09:12:29.287" v="1374" actId="478"/>
          <ac:spMkLst>
            <pc:docMk/>
            <pc:sldMk cId="2962686967" sldId="1607"/>
            <ac:spMk id="5" creationId="{5B9DBFED-DEB0-1F80-F85B-1E091F53C398}"/>
          </ac:spMkLst>
        </pc:spChg>
        <pc:spChg chg="mod">
          <ac:chgData name="M Chandan Kumar Rao" userId="7523c1e9-8c98-4b93-99cd-a9845dd754cb" providerId="ADAL" clId="{61E16936-6D29-5C46-A72D-B621972AD701}" dt="2024-12-04T08:58:42.150" v="1321" actId="1076"/>
          <ac:spMkLst>
            <pc:docMk/>
            <pc:sldMk cId="2962686967" sldId="1607"/>
            <ac:spMk id="112" creationId="{F31C2FB2-1158-2FC6-EEB0-E85563E30018}"/>
          </ac:spMkLst>
        </pc:spChg>
        <pc:graphicFrameChg chg="mod modGraphic">
          <ac:chgData name="M Chandan Kumar Rao" userId="7523c1e9-8c98-4b93-99cd-a9845dd754cb" providerId="ADAL" clId="{61E16936-6D29-5C46-A72D-B621972AD701}" dt="2024-12-04T08:56:06.913" v="1313" actId="1076"/>
          <ac:graphicFrameMkLst>
            <pc:docMk/>
            <pc:sldMk cId="2962686967" sldId="1607"/>
            <ac:graphicFrameMk id="2" creationId="{9A545206-0B17-0169-74EC-119A91E8B81B}"/>
          </ac:graphicFrameMkLst>
        </pc:graphicFrameChg>
        <pc:graphicFrameChg chg="mod modGraphic">
          <ac:chgData name="M Chandan Kumar Rao" userId="7523c1e9-8c98-4b93-99cd-a9845dd754cb" providerId="ADAL" clId="{61E16936-6D29-5C46-A72D-B621972AD701}" dt="2024-12-04T08:55:58.777" v="1312" actId="1076"/>
          <ac:graphicFrameMkLst>
            <pc:docMk/>
            <pc:sldMk cId="2962686967" sldId="1607"/>
            <ac:graphicFrameMk id="6" creationId="{F72FA262-FD47-D662-1865-B402272C3F94}"/>
          </ac:graphicFrameMkLst>
        </pc:graphicFrameChg>
        <pc:graphicFrameChg chg="mod modGraphic">
          <ac:chgData name="M Chandan Kumar Rao" userId="7523c1e9-8c98-4b93-99cd-a9845dd754cb" providerId="ADAL" clId="{61E16936-6D29-5C46-A72D-B621972AD701}" dt="2024-12-04T08:55:58.777" v="1312" actId="1076"/>
          <ac:graphicFrameMkLst>
            <pc:docMk/>
            <pc:sldMk cId="2962686967" sldId="1607"/>
            <ac:graphicFrameMk id="7" creationId="{6C413564-ECA8-AB4C-8290-7E5E9DECFAF4}"/>
          </ac:graphicFrameMkLst>
        </pc:graphicFrameChg>
      </pc:sldChg>
      <pc:sldChg chg="modSp add mod">
        <pc:chgData name="M Chandan Kumar Rao" userId="7523c1e9-8c98-4b93-99cd-a9845dd754cb" providerId="ADAL" clId="{61E16936-6D29-5C46-A72D-B621972AD701}" dt="2024-12-04T09:00:39.928" v="1324" actId="20577"/>
        <pc:sldMkLst>
          <pc:docMk/>
          <pc:sldMk cId="2024048117" sldId="1609"/>
        </pc:sldMkLst>
        <pc:spChg chg="mod">
          <ac:chgData name="M Chandan Kumar Rao" userId="7523c1e9-8c98-4b93-99cd-a9845dd754cb" providerId="ADAL" clId="{61E16936-6D29-5C46-A72D-B621972AD701}" dt="2024-12-04T09:00:39.928" v="1324" actId="20577"/>
          <ac:spMkLst>
            <pc:docMk/>
            <pc:sldMk cId="2024048117" sldId="1609"/>
            <ac:spMk id="127" creationId="{8D9CCB46-7D7F-D277-CC1F-03FB808B00D5}"/>
          </ac:spMkLst>
        </pc:spChg>
      </pc:sldChg>
      <pc:sldChg chg="delSp modSp mod">
        <pc:chgData name="M Chandan Kumar Rao" userId="7523c1e9-8c98-4b93-99cd-a9845dd754cb" providerId="ADAL" clId="{61E16936-6D29-5C46-A72D-B621972AD701}" dt="2024-12-04T10:02:03.140" v="1460" actId="1076"/>
        <pc:sldMkLst>
          <pc:docMk/>
          <pc:sldMk cId="2100019632" sldId="1610"/>
        </pc:sldMkLst>
        <pc:graphicFrameChg chg="del">
          <ac:chgData name="M Chandan Kumar Rao" userId="7523c1e9-8c98-4b93-99cd-a9845dd754cb" providerId="ADAL" clId="{61E16936-6D29-5C46-A72D-B621972AD701}" dt="2024-12-04T09:54:17.964" v="1382" actId="478"/>
          <ac:graphicFrameMkLst>
            <pc:docMk/>
            <pc:sldMk cId="2100019632" sldId="1610"/>
            <ac:graphicFrameMk id="2" creationId="{DED97D93-8BA0-B9CB-E6E6-C5C5B4A4C499}"/>
          </ac:graphicFrameMkLst>
        </pc:graphicFrameChg>
        <pc:graphicFrameChg chg="mod modGraphic">
          <ac:chgData name="M Chandan Kumar Rao" userId="7523c1e9-8c98-4b93-99cd-a9845dd754cb" providerId="ADAL" clId="{61E16936-6D29-5C46-A72D-B621972AD701}" dt="2024-12-04T10:02:03.140" v="1460" actId="1076"/>
          <ac:graphicFrameMkLst>
            <pc:docMk/>
            <pc:sldMk cId="2100019632" sldId="1610"/>
            <ac:graphicFrameMk id="6" creationId="{B4727DDD-6D76-111D-9905-665F025E5925}"/>
          </ac:graphicFrameMkLst>
        </pc:graphicFrameChg>
        <pc:graphicFrameChg chg="del">
          <ac:chgData name="M Chandan Kumar Rao" userId="7523c1e9-8c98-4b93-99cd-a9845dd754cb" providerId="ADAL" clId="{61E16936-6D29-5C46-A72D-B621972AD701}" dt="2024-12-04T09:54:17.964" v="1382" actId="478"/>
          <ac:graphicFrameMkLst>
            <pc:docMk/>
            <pc:sldMk cId="2100019632" sldId="1610"/>
            <ac:graphicFrameMk id="7" creationId="{672DBCCB-F794-9700-588F-0190E5909822}"/>
          </ac:graphicFrameMkLst>
        </pc:graphicFrameChg>
      </pc:sldChg>
      <pc:sldChg chg="addSp delSp modSp mod">
        <pc:chgData name="M Chandan Kumar Rao" userId="7523c1e9-8c98-4b93-99cd-a9845dd754cb" providerId="ADAL" clId="{61E16936-6D29-5C46-A72D-B621972AD701}" dt="2024-12-04T10:03:30.571" v="1488" actId="20577"/>
        <pc:sldMkLst>
          <pc:docMk/>
          <pc:sldMk cId="37192890" sldId="1611"/>
        </pc:sldMkLst>
        <pc:graphicFrameChg chg="del">
          <ac:chgData name="M Chandan Kumar Rao" userId="7523c1e9-8c98-4b93-99cd-a9845dd754cb" providerId="ADAL" clId="{61E16936-6D29-5C46-A72D-B621972AD701}" dt="2024-12-04T10:00:15.523" v="1445" actId="478"/>
          <ac:graphicFrameMkLst>
            <pc:docMk/>
            <pc:sldMk cId="37192890" sldId="1611"/>
            <ac:graphicFrameMk id="2" creationId="{A8541FC0-2627-E887-4C1B-3B5409499344}"/>
          </ac:graphicFrameMkLst>
        </pc:graphicFrameChg>
        <pc:graphicFrameChg chg="del modGraphic">
          <ac:chgData name="M Chandan Kumar Rao" userId="7523c1e9-8c98-4b93-99cd-a9845dd754cb" providerId="ADAL" clId="{61E16936-6D29-5C46-A72D-B621972AD701}" dt="2024-12-04T10:00:21.829" v="1447" actId="478"/>
          <ac:graphicFrameMkLst>
            <pc:docMk/>
            <pc:sldMk cId="37192890" sldId="1611"/>
            <ac:graphicFrameMk id="4" creationId="{43F0CFD3-CDC1-E90E-C912-7867AE0420FF}"/>
          </ac:graphicFrameMkLst>
        </pc:graphicFrameChg>
        <pc:graphicFrameChg chg="del">
          <ac:chgData name="M Chandan Kumar Rao" userId="7523c1e9-8c98-4b93-99cd-a9845dd754cb" providerId="ADAL" clId="{61E16936-6D29-5C46-A72D-B621972AD701}" dt="2024-12-04T10:00:31.399" v="1448" actId="478"/>
          <ac:graphicFrameMkLst>
            <pc:docMk/>
            <pc:sldMk cId="37192890" sldId="1611"/>
            <ac:graphicFrameMk id="5" creationId="{2416D281-64DE-F501-8E31-66070131D402}"/>
          </ac:graphicFrameMkLst>
        </pc:graphicFrameChg>
        <pc:graphicFrameChg chg="add mod modGraphic">
          <ac:chgData name="M Chandan Kumar Rao" userId="7523c1e9-8c98-4b93-99cd-a9845dd754cb" providerId="ADAL" clId="{61E16936-6D29-5C46-A72D-B621972AD701}" dt="2024-12-04T10:03:30.571" v="1488" actId="20577"/>
          <ac:graphicFrameMkLst>
            <pc:docMk/>
            <pc:sldMk cId="37192890" sldId="1611"/>
            <ac:graphicFrameMk id="7" creationId="{8536CBA1-A51F-C8AE-AF88-0F2831D69185}"/>
          </ac:graphicFrameMkLst>
        </pc:graphicFrameChg>
      </pc:sldChg>
      <pc:sldChg chg="delSp modSp mod">
        <pc:chgData name="M Chandan Kumar Rao" userId="7523c1e9-8c98-4b93-99cd-a9845dd754cb" providerId="ADAL" clId="{61E16936-6D29-5C46-A72D-B621972AD701}" dt="2024-12-04T10:18:14.211" v="1709" actId="1035"/>
        <pc:sldMkLst>
          <pc:docMk/>
          <pc:sldMk cId="1764764886" sldId="1612"/>
        </pc:sldMkLst>
        <pc:graphicFrameChg chg="mod modGraphic">
          <ac:chgData name="M Chandan Kumar Rao" userId="7523c1e9-8c98-4b93-99cd-a9845dd754cb" providerId="ADAL" clId="{61E16936-6D29-5C46-A72D-B621972AD701}" dt="2024-12-04T10:18:14.211" v="1709" actId="1035"/>
          <ac:graphicFrameMkLst>
            <pc:docMk/>
            <pc:sldMk cId="1764764886" sldId="1612"/>
            <ac:graphicFrameMk id="2" creationId="{411EE9DF-890F-57E3-B1C1-63A36EA7B553}"/>
          </ac:graphicFrameMkLst>
        </pc:graphicFrameChg>
        <pc:graphicFrameChg chg="del modGraphic">
          <ac:chgData name="M Chandan Kumar Rao" userId="7523c1e9-8c98-4b93-99cd-a9845dd754cb" providerId="ADAL" clId="{61E16936-6D29-5C46-A72D-B621972AD701}" dt="2024-12-04T10:17:21.323" v="1689" actId="478"/>
          <ac:graphicFrameMkLst>
            <pc:docMk/>
            <pc:sldMk cId="1764764886" sldId="1612"/>
            <ac:graphicFrameMk id="4" creationId="{4A5459F2-49AF-9445-EFD1-AF21918E4073}"/>
          </ac:graphicFrameMkLst>
        </pc:graphicFrameChg>
      </pc:sldChg>
      <pc:sldChg chg="addSp delSp modSp mod">
        <pc:chgData name="M Chandan Kumar Rao" userId="7523c1e9-8c98-4b93-99cd-a9845dd754cb" providerId="ADAL" clId="{61E16936-6D29-5C46-A72D-B621972AD701}" dt="2024-12-04T10:16:37.049" v="1687" actId="20577"/>
        <pc:sldMkLst>
          <pc:docMk/>
          <pc:sldMk cId="1607153083" sldId="1613"/>
        </pc:sldMkLst>
        <pc:spChg chg="mod">
          <ac:chgData name="M Chandan Kumar Rao" userId="7523c1e9-8c98-4b93-99cd-a9845dd754cb" providerId="ADAL" clId="{61E16936-6D29-5C46-A72D-B621972AD701}" dt="2024-12-04T10:09:43.458" v="1582" actId="1035"/>
          <ac:spMkLst>
            <pc:docMk/>
            <pc:sldMk cId="1607153083" sldId="1613"/>
            <ac:spMk id="7" creationId="{EB2DD9A7-EA75-2795-3D17-60657E22F6A8}"/>
          </ac:spMkLst>
        </pc:spChg>
        <pc:spChg chg="mod">
          <ac:chgData name="M Chandan Kumar Rao" userId="7523c1e9-8c98-4b93-99cd-a9845dd754cb" providerId="ADAL" clId="{61E16936-6D29-5C46-A72D-B621972AD701}" dt="2024-12-04T10:12:20.811" v="1634" actId="108"/>
          <ac:spMkLst>
            <pc:docMk/>
            <pc:sldMk cId="1607153083" sldId="1613"/>
            <ac:spMk id="8" creationId="{0F74B107-DDE4-3869-E7CA-5C70CD20C45F}"/>
          </ac:spMkLst>
        </pc:spChg>
        <pc:spChg chg="del">
          <ac:chgData name="M Chandan Kumar Rao" userId="7523c1e9-8c98-4b93-99cd-a9845dd754cb" providerId="ADAL" clId="{61E16936-6D29-5C46-A72D-B621972AD701}" dt="2024-12-04T10:04:40.741" v="1494" actId="478"/>
          <ac:spMkLst>
            <pc:docMk/>
            <pc:sldMk cId="1607153083" sldId="1613"/>
            <ac:spMk id="10" creationId="{C243CDCB-AC74-872D-4534-EBD7BD34917A}"/>
          </ac:spMkLst>
        </pc:spChg>
        <pc:spChg chg="del">
          <ac:chgData name="M Chandan Kumar Rao" userId="7523c1e9-8c98-4b93-99cd-a9845dd754cb" providerId="ADAL" clId="{61E16936-6D29-5C46-A72D-B621972AD701}" dt="2024-12-04T10:04:33.864" v="1493" actId="478"/>
          <ac:spMkLst>
            <pc:docMk/>
            <pc:sldMk cId="1607153083" sldId="1613"/>
            <ac:spMk id="12" creationId="{747ED255-790A-90FC-5E23-B60414312C21}"/>
          </ac:spMkLst>
        </pc:spChg>
        <pc:spChg chg="add mod">
          <ac:chgData name="M Chandan Kumar Rao" userId="7523c1e9-8c98-4b93-99cd-a9845dd754cb" providerId="ADAL" clId="{61E16936-6D29-5C46-A72D-B621972AD701}" dt="2024-12-04T10:16:37.049" v="1687" actId="20577"/>
          <ac:spMkLst>
            <pc:docMk/>
            <pc:sldMk cId="1607153083" sldId="1613"/>
            <ac:spMk id="16" creationId="{BBFB966C-8237-DE99-6F08-3CE0C47F75B4}"/>
          </ac:spMkLst>
        </pc:spChg>
        <pc:picChg chg="del">
          <ac:chgData name="M Chandan Kumar Rao" userId="7523c1e9-8c98-4b93-99cd-a9845dd754cb" providerId="ADAL" clId="{61E16936-6D29-5C46-A72D-B621972AD701}" dt="2024-12-04T10:04:15.559" v="1489" actId="478"/>
          <ac:picMkLst>
            <pc:docMk/>
            <pc:sldMk cId="1607153083" sldId="1613"/>
            <ac:picMk id="5" creationId="{9692961B-5C5C-EF95-7B37-CF7DCB05102E}"/>
          </ac:picMkLst>
        </pc:picChg>
        <pc:picChg chg="del">
          <ac:chgData name="M Chandan Kumar Rao" userId="7523c1e9-8c98-4b93-99cd-a9845dd754cb" providerId="ADAL" clId="{61E16936-6D29-5C46-A72D-B621972AD701}" dt="2024-12-04T10:04:22.474" v="1490" actId="478"/>
          <ac:picMkLst>
            <pc:docMk/>
            <pc:sldMk cId="1607153083" sldId="1613"/>
            <ac:picMk id="6" creationId="{A538042D-191C-9C56-325E-95CE7D3EEB7E}"/>
          </ac:picMkLst>
        </pc:picChg>
        <pc:picChg chg="del">
          <ac:chgData name="M Chandan Kumar Rao" userId="7523c1e9-8c98-4b93-99cd-a9845dd754cb" providerId="ADAL" clId="{61E16936-6D29-5C46-A72D-B621972AD701}" dt="2024-12-04T10:04:25.308" v="1491" actId="478"/>
          <ac:picMkLst>
            <pc:docMk/>
            <pc:sldMk cId="1607153083" sldId="1613"/>
            <ac:picMk id="9" creationId="{F2CC64AE-DA5C-3F57-7315-943A5803D1D0}"/>
          </ac:picMkLst>
        </pc:picChg>
        <pc:picChg chg="del">
          <ac:chgData name="M Chandan Kumar Rao" userId="7523c1e9-8c98-4b93-99cd-a9845dd754cb" providerId="ADAL" clId="{61E16936-6D29-5C46-A72D-B621972AD701}" dt="2024-12-04T10:04:25.978" v="1492" actId="478"/>
          <ac:picMkLst>
            <pc:docMk/>
            <pc:sldMk cId="1607153083" sldId="1613"/>
            <ac:picMk id="11" creationId="{DB947570-B707-532B-549D-E160F520B7EF}"/>
          </ac:picMkLst>
        </pc:picChg>
        <pc:picChg chg="add mod">
          <ac:chgData name="M Chandan Kumar Rao" userId="7523c1e9-8c98-4b93-99cd-a9845dd754cb" providerId="ADAL" clId="{61E16936-6D29-5C46-A72D-B621972AD701}" dt="2024-12-04T10:09:27.120" v="1569" actId="14100"/>
          <ac:picMkLst>
            <pc:docMk/>
            <pc:sldMk cId="1607153083" sldId="1613"/>
            <ac:picMk id="13" creationId="{F6650892-1F03-F73E-A1D7-68B78465E5E7}"/>
          </ac:picMkLst>
        </pc:picChg>
        <pc:picChg chg="mod">
          <ac:chgData name="M Chandan Kumar Rao" userId="7523c1e9-8c98-4b93-99cd-a9845dd754cb" providerId="ADAL" clId="{61E16936-6D29-5C46-A72D-B621972AD701}" dt="2024-12-04T10:14:53.547" v="1653" actId="14100"/>
          <ac:picMkLst>
            <pc:docMk/>
            <pc:sldMk cId="1607153083" sldId="1613"/>
            <ac:picMk id="14" creationId="{914BF99E-7188-30D3-053D-FFE822E4FC54}"/>
          </ac:picMkLst>
        </pc:picChg>
        <pc:picChg chg="add mod">
          <ac:chgData name="M Chandan Kumar Rao" userId="7523c1e9-8c98-4b93-99cd-a9845dd754cb" providerId="ADAL" clId="{61E16936-6D29-5C46-A72D-B621972AD701}" dt="2024-12-04T10:11:16.219" v="1584" actId="1076"/>
          <ac:picMkLst>
            <pc:docMk/>
            <pc:sldMk cId="1607153083" sldId="1613"/>
            <ac:picMk id="15" creationId="{910692D2-3627-27B3-7083-714E5FA0C7F3}"/>
          </ac:picMkLst>
        </pc:picChg>
        <pc:picChg chg="mod">
          <ac:chgData name="M Chandan Kumar Rao" userId="7523c1e9-8c98-4b93-99cd-a9845dd754cb" providerId="ADAL" clId="{61E16936-6D29-5C46-A72D-B621972AD701}" dt="2024-12-04T10:15:09.189" v="1656" actId="14100"/>
          <ac:picMkLst>
            <pc:docMk/>
            <pc:sldMk cId="1607153083" sldId="1613"/>
            <ac:picMk id="17" creationId="{FCC43559-839B-FA14-45C6-35396C91CE11}"/>
          </ac:picMkLst>
        </pc:picChg>
      </pc:sldChg>
      <pc:sldChg chg="modSp mod">
        <pc:chgData name="M Chandan Kumar Rao" userId="7523c1e9-8c98-4b93-99cd-a9845dd754cb" providerId="ADAL" clId="{61E16936-6D29-5C46-A72D-B621972AD701}" dt="2024-12-04T11:48:50.455" v="1741"/>
        <pc:sldMkLst>
          <pc:docMk/>
          <pc:sldMk cId="2437326628" sldId="1614"/>
        </pc:sldMkLst>
        <pc:spChg chg="mod">
          <ac:chgData name="M Chandan Kumar Rao" userId="7523c1e9-8c98-4b93-99cd-a9845dd754cb" providerId="ADAL" clId="{61E16936-6D29-5C46-A72D-B621972AD701}" dt="2024-12-04T11:48:50.455" v="1741"/>
          <ac:spMkLst>
            <pc:docMk/>
            <pc:sldMk cId="2437326628" sldId="1614"/>
            <ac:spMk id="127" creationId="{23482391-EE53-0F19-0BF1-0EA937C16403}"/>
          </ac:spMkLst>
        </pc:spChg>
      </pc:sldChg>
      <pc:sldChg chg="addSp delSp modSp mod">
        <pc:chgData name="M Chandan Kumar Rao" userId="7523c1e9-8c98-4b93-99cd-a9845dd754cb" providerId="ADAL" clId="{61E16936-6D29-5C46-A72D-B621972AD701}" dt="2024-12-04T11:53:54.325" v="1743" actId="1076"/>
        <pc:sldMkLst>
          <pc:docMk/>
          <pc:sldMk cId="1535162199" sldId="1617"/>
        </pc:sldMkLst>
        <pc:spChg chg="add del mod">
          <ac:chgData name="M Chandan Kumar Rao" userId="7523c1e9-8c98-4b93-99cd-a9845dd754cb" providerId="ADAL" clId="{61E16936-6D29-5C46-A72D-B621972AD701}" dt="2024-12-04T10:25:29.644" v="1717"/>
          <ac:spMkLst>
            <pc:docMk/>
            <pc:sldMk cId="1535162199" sldId="1617"/>
            <ac:spMk id="2" creationId="{45BC2677-4DE2-6CC4-3D40-8389A52BA4D4}"/>
          </ac:spMkLst>
        </pc:spChg>
        <pc:spChg chg="mod">
          <ac:chgData name="M Chandan Kumar Rao" userId="7523c1e9-8c98-4b93-99cd-a9845dd754cb" providerId="ADAL" clId="{61E16936-6D29-5C46-A72D-B621972AD701}" dt="2024-12-04T11:53:54.325" v="1743" actId="1076"/>
          <ac:spMkLst>
            <pc:docMk/>
            <pc:sldMk cId="1535162199" sldId="1617"/>
            <ac:spMk id="7" creationId="{FEF7C6B2-D62A-76F4-4550-1D25E4BFD603}"/>
          </ac:spMkLst>
        </pc:spChg>
        <pc:spChg chg="mod">
          <ac:chgData name="M Chandan Kumar Rao" userId="7523c1e9-8c98-4b93-99cd-a9845dd754cb" providerId="ADAL" clId="{61E16936-6D29-5C46-A72D-B621972AD701}" dt="2024-12-04T10:25:23.827" v="1715" actId="1076"/>
          <ac:spMkLst>
            <pc:docMk/>
            <pc:sldMk cId="1535162199" sldId="1617"/>
            <ac:spMk id="126" creationId="{00000000-0000-0000-0000-000000000000}"/>
          </ac:spMkLst>
        </pc:spChg>
        <pc:picChg chg="mod">
          <ac:chgData name="M Chandan Kumar Rao" userId="7523c1e9-8c98-4b93-99cd-a9845dd754cb" providerId="ADAL" clId="{61E16936-6D29-5C46-A72D-B621972AD701}" dt="2024-12-04T10:24:55.493" v="1712" actId="1076"/>
          <ac:picMkLst>
            <pc:docMk/>
            <pc:sldMk cId="1535162199" sldId="1617"/>
            <ac:picMk id="4" creationId="{D9159C52-3114-E85E-D79E-D296C0CEEC53}"/>
          </ac:picMkLst>
        </pc:picChg>
      </pc:sldChg>
      <pc:sldMasterChg chg="delSldLayout">
        <pc:chgData name="M Chandan Kumar Rao" userId="7523c1e9-8c98-4b93-99cd-a9845dd754cb" providerId="ADAL" clId="{61E16936-6D29-5C46-A72D-B621972AD701}" dt="2024-12-03T11:31:45.367" v="504" actId="2696"/>
        <pc:sldMasterMkLst>
          <pc:docMk/>
          <pc:sldMasterMk cId="0" sldId="2147483659"/>
        </pc:sldMasterMkLst>
        <pc:sldLayoutChg chg="del">
          <pc:chgData name="M Chandan Kumar Rao" userId="7523c1e9-8c98-4b93-99cd-a9845dd754cb" providerId="ADAL" clId="{61E16936-6D29-5C46-A72D-B621972AD701}" dt="2024-12-03T09:00:10.038" v="6" actId="2696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M Chandan Kumar Rao" userId="7523c1e9-8c98-4b93-99cd-a9845dd754cb" providerId="ADAL" clId="{61E16936-6D29-5C46-A72D-B621972AD701}" dt="2024-12-03T11:31:45.367" v="504" actId="2696"/>
          <pc:sldLayoutMkLst>
            <pc:docMk/>
            <pc:sldMasterMk cId="0" sldId="2147483659"/>
            <pc:sldLayoutMk cId="59351385" sldId="2147483660"/>
          </pc:sldLayoutMkLst>
        </pc:sldLayoutChg>
      </pc:sldMasterChg>
    </pc:docChg>
  </pc:docChgLst>
  <pc:docChgLst>
    <pc:chgData name="Brijgopal Bharadwaj" userId="S::brijgopalb@iisc.ac.in::7e6bdef1-b533-403d-baae-54030a3573be" providerId="AD" clId="Web-{0BB22ED3-7A59-4867-DFA3-11AFDED0EF5B}"/>
    <pc:docChg chg="modSld">
      <pc:chgData name="Brijgopal Bharadwaj" userId="S::brijgopalb@iisc.ac.in::7e6bdef1-b533-403d-baae-54030a3573be" providerId="AD" clId="Web-{0BB22ED3-7A59-4867-DFA3-11AFDED0EF5B}" dt="2024-12-03T13:44:13.510" v="182" actId="20577"/>
      <pc:docMkLst>
        <pc:docMk/>
      </pc:docMkLst>
      <pc:sldChg chg="addSp modSp">
        <pc:chgData name="Brijgopal Bharadwaj" userId="S::brijgopalb@iisc.ac.in::7e6bdef1-b533-403d-baae-54030a3573be" providerId="AD" clId="Web-{0BB22ED3-7A59-4867-DFA3-11AFDED0EF5B}" dt="2024-12-03T13:41:47.961" v="146" actId="20577"/>
        <pc:sldMkLst>
          <pc:docMk/>
          <pc:sldMk cId="0" sldId="256"/>
        </pc:sldMkLst>
        <pc:spChg chg="add mod">
          <ac:chgData name="Brijgopal Bharadwaj" userId="S::brijgopalb@iisc.ac.in::7e6bdef1-b533-403d-baae-54030a3573be" providerId="AD" clId="Web-{0BB22ED3-7A59-4867-DFA3-11AFDED0EF5B}" dt="2024-12-03T13:40:27.866" v="137" actId="20577"/>
          <ac:spMkLst>
            <pc:docMk/>
            <pc:sldMk cId="0" sldId="256"/>
            <ac:spMk id="4" creationId="{39E1F7A6-75B9-48C3-8062-A40BE2B87F5B}"/>
          </ac:spMkLst>
        </pc:spChg>
        <pc:spChg chg="add mod">
          <ac:chgData name="Brijgopal Bharadwaj" userId="S::brijgopalb@iisc.ac.in::7e6bdef1-b533-403d-baae-54030a3573be" providerId="AD" clId="Web-{0BB22ED3-7A59-4867-DFA3-11AFDED0EF5B}" dt="2024-12-03T13:40:12.132" v="131" actId="20577"/>
          <ac:spMkLst>
            <pc:docMk/>
            <pc:sldMk cId="0" sldId="256"/>
            <ac:spMk id="6" creationId="{4D1B97BB-1D17-775C-09D1-96250AF475F6}"/>
          </ac:spMkLst>
        </pc:spChg>
        <pc:spChg chg="add mod">
          <ac:chgData name="Brijgopal Bharadwaj" userId="S::brijgopalb@iisc.ac.in::7e6bdef1-b533-403d-baae-54030a3573be" providerId="AD" clId="Web-{0BB22ED3-7A59-4867-DFA3-11AFDED0EF5B}" dt="2024-12-03T13:40:30.476" v="141" actId="20577"/>
          <ac:spMkLst>
            <pc:docMk/>
            <pc:sldMk cId="0" sldId="256"/>
            <ac:spMk id="7" creationId="{35AE6246-9AF4-EAAB-008C-C0C5B0CAE282}"/>
          </ac:spMkLst>
        </pc:spChg>
        <pc:spChg chg="mod">
          <ac:chgData name="Brijgopal Bharadwaj" userId="S::brijgopalb@iisc.ac.in::7e6bdef1-b533-403d-baae-54030a3573be" providerId="AD" clId="Web-{0BB22ED3-7A59-4867-DFA3-11AFDED0EF5B}" dt="2024-12-03T13:41:47.961" v="146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Brijgopal Bharadwaj" userId="S::brijgopalb@iisc.ac.in::7e6bdef1-b533-403d-baae-54030a3573be" providerId="AD" clId="Web-{0BB22ED3-7A59-4867-DFA3-11AFDED0EF5B}" dt="2024-12-03T13:39:50.772" v="129" actId="20577"/>
          <ac:spMkLst>
            <pc:docMk/>
            <pc:sldMk cId="0" sldId="256"/>
            <ac:spMk id="87" creationId="{00000000-0000-0000-0000-000000000000}"/>
          </ac:spMkLst>
        </pc:spChg>
        <pc:picChg chg="mod">
          <ac:chgData name="Brijgopal Bharadwaj" userId="S::brijgopalb@iisc.ac.in::7e6bdef1-b533-403d-baae-54030a3573be" providerId="AD" clId="Web-{0BB22ED3-7A59-4867-DFA3-11AFDED0EF5B}" dt="2024-12-03T13:40:47.460" v="143" actId="1076"/>
          <ac:picMkLst>
            <pc:docMk/>
            <pc:sldMk cId="0" sldId="256"/>
            <ac:picMk id="2" creationId="{1C640602-5F9E-1708-0518-EE3AF51B503B}"/>
          </ac:picMkLst>
        </pc:picChg>
      </pc:sldChg>
      <pc:sldChg chg="modSp">
        <pc:chgData name="Brijgopal Bharadwaj" userId="S::brijgopalb@iisc.ac.in::7e6bdef1-b533-403d-baae-54030a3573be" providerId="AD" clId="Web-{0BB22ED3-7A59-4867-DFA3-11AFDED0EF5B}" dt="2024-12-03T13:44:13.510" v="182" actId="20577"/>
        <pc:sldMkLst>
          <pc:docMk/>
          <pc:sldMk cId="0" sldId="260"/>
        </pc:sldMkLst>
        <pc:spChg chg="mod">
          <ac:chgData name="Brijgopal Bharadwaj" userId="S::brijgopalb@iisc.ac.in::7e6bdef1-b533-403d-baae-54030a3573be" providerId="AD" clId="Web-{0BB22ED3-7A59-4867-DFA3-11AFDED0EF5B}" dt="2024-12-03T13:44:13.510" v="182" actId="20577"/>
          <ac:spMkLst>
            <pc:docMk/>
            <pc:sldMk cId="0" sldId="260"/>
            <ac:spMk id="5" creationId="{866ADDEE-3073-EE31-B2AF-558D766F42CA}"/>
          </ac:spMkLst>
        </pc:spChg>
        <pc:spChg chg="mod">
          <ac:chgData name="Brijgopal Bharadwaj" userId="S::brijgopalb@iisc.ac.in::7e6bdef1-b533-403d-baae-54030a3573be" providerId="AD" clId="Web-{0BB22ED3-7A59-4867-DFA3-11AFDED0EF5B}" dt="2024-12-03T11:05:55.794" v="5" actId="20577"/>
          <ac:spMkLst>
            <pc:docMk/>
            <pc:sldMk cId="0" sldId="260"/>
            <ac:spMk id="112" creationId="{00000000-0000-0000-0000-000000000000}"/>
          </ac:spMkLst>
        </pc:spChg>
      </pc:sldChg>
    </pc:docChg>
  </pc:docChgLst>
  <pc:docChgLst>
    <pc:chgData name="Brijgopal Bharadwaj" userId="7e6bdef1-b533-403d-baae-54030a3573be" providerId="ADAL" clId="{E3EF9233-4C32-584E-85EF-9BC5DC95BD4B}"/>
    <pc:docChg chg="undo redo custSel addSld delSld modSld sldOrd">
      <pc:chgData name="Brijgopal Bharadwaj" userId="7e6bdef1-b533-403d-baae-54030a3573be" providerId="ADAL" clId="{E3EF9233-4C32-584E-85EF-9BC5DC95BD4B}" dt="2024-12-04T12:53:33.768" v="2553"/>
      <pc:docMkLst>
        <pc:docMk/>
      </pc:docMkLst>
      <pc:sldChg chg="modSp mod modTransition">
        <pc:chgData name="Brijgopal Bharadwaj" userId="7e6bdef1-b533-403d-baae-54030a3573be" providerId="ADAL" clId="{E3EF9233-4C32-584E-85EF-9BC5DC95BD4B}" dt="2024-12-04T11:50:22.629" v="1922" actId="20577"/>
        <pc:sldMkLst>
          <pc:docMk/>
          <pc:sldMk cId="0" sldId="256"/>
        </pc:sldMkLst>
        <pc:spChg chg="mod">
          <ac:chgData name="Brijgopal Bharadwaj" userId="7e6bdef1-b533-403d-baae-54030a3573be" providerId="ADAL" clId="{E3EF9233-4C32-584E-85EF-9BC5DC95BD4B}" dt="2024-12-04T11:50:22.629" v="1922" actId="20577"/>
          <ac:spMkLst>
            <pc:docMk/>
            <pc:sldMk cId="0" sldId="256"/>
            <ac:spMk id="86" creationId="{00000000-0000-0000-0000-000000000000}"/>
          </ac:spMkLst>
        </pc:spChg>
      </pc:sldChg>
      <pc:sldChg chg="modSp mod modTransition">
        <pc:chgData name="Brijgopal Bharadwaj" userId="7e6bdef1-b533-403d-baae-54030a3573be" providerId="ADAL" clId="{E3EF9233-4C32-584E-85EF-9BC5DC95BD4B}" dt="2024-12-04T12:23:57.100" v="2386"/>
        <pc:sldMkLst>
          <pc:docMk/>
          <pc:sldMk cId="0" sldId="257"/>
        </pc:sldMkLst>
        <pc:spChg chg="mod">
          <ac:chgData name="Brijgopal Bharadwaj" userId="7e6bdef1-b533-403d-baae-54030a3573be" providerId="ADAL" clId="{E3EF9233-4C32-584E-85EF-9BC5DC95BD4B}" dt="2024-12-04T12:23:57.100" v="2386"/>
          <ac:spMkLst>
            <pc:docMk/>
            <pc:sldMk cId="0" sldId="257"/>
            <ac:spMk id="94" creationId="{00000000-0000-0000-0000-000000000000}"/>
          </ac:spMkLst>
        </pc:spChg>
      </pc:sldChg>
      <pc:sldChg chg="modSp del mod modTransition">
        <pc:chgData name="Brijgopal Bharadwaj" userId="7e6bdef1-b533-403d-baae-54030a3573be" providerId="ADAL" clId="{E3EF9233-4C32-584E-85EF-9BC5DC95BD4B}" dt="2024-12-04T12:23:19.209" v="2357" actId="2696"/>
        <pc:sldMkLst>
          <pc:docMk/>
          <pc:sldMk cId="0" sldId="259"/>
        </pc:sldMkLst>
        <pc:spChg chg="mod">
          <ac:chgData name="Brijgopal Bharadwaj" userId="7e6bdef1-b533-403d-baae-54030a3573be" providerId="ADAL" clId="{E3EF9233-4C32-584E-85EF-9BC5DC95BD4B}" dt="2024-12-04T12:22:40.963" v="2356" actId="20577"/>
          <ac:spMkLst>
            <pc:docMk/>
            <pc:sldMk cId="0" sldId="259"/>
            <ac:spMk id="107" creationId="{00000000-0000-0000-0000-000000000000}"/>
          </ac:spMkLst>
        </pc:spChg>
      </pc:sldChg>
      <pc:sldChg chg="addSp delSp modSp mod">
        <pc:chgData name="Brijgopal Bharadwaj" userId="7e6bdef1-b533-403d-baae-54030a3573be" providerId="ADAL" clId="{E3EF9233-4C32-584E-85EF-9BC5DC95BD4B}" dt="2024-12-04T07:31:07.775" v="134" actId="20577"/>
        <pc:sldMkLst>
          <pc:docMk/>
          <pc:sldMk cId="0" sldId="260"/>
        </pc:sldMkLst>
        <pc:spChg chg="add mod">
          <ac:chgData name="Brijgopal Bharadwaj" userId="7e6bdef1-b533-403d-baae-54030a3573be" providerId="ADAL" clId="{E3EF9233-4C32-584E-85EF-9BC5DC95BD4B}" dt="2024-12-04T07:20:30.210" v="76" actId="114"/>
          <ac:spMkLst>
            <pc:docMk/>
            <pc:sldMk cId="0" sldId="260"/>
            <ac:spMk id="4" creationId="{E6295EED-05EB-5823-71EC-EF97D93A5ADF}"/>
          </ac:spMkLst>
        </pc:spChg>
        <pc:spChg chg="add del mod">
          <ac:chgData name="Brijgopal Bharadwaj" userId="7e6bdef1-b533-403d-baae-54030a3573be" providerId="ADAL" clId="{E3EF9233-4C32-584E-85EF-9BC5DC95BD4B}" dt="2024-12-04T07:31:07.775" v="134" actId="20577"/>
          <ac:spMkLst>
            <pc:docMk/>
            <pc:sldMk cId="0" sldId="260"/>
            <ac:spMk id="5" creationId="{866ADDEE-3073-EE31-B2AF-558D766F42CA}"/>
          </ac:spMkLst>
        </pc:spChg>
        <pc:spChg chg="mod">
          <ac:chgData name="Brijgopal Bharadwaj" userId="7e6bdef1-b533-403d-baae-54030a3573be" providerId="ADAL" clId="{E3EF9233-4C32-584E-85EF-9BC5DC95BD4B}" dt="2024-12-04T07:19:49.130" v="57" actId="20577"/>
          <ac:spMkLst>
            <pc:docMk/>
            <pc:sldMk cId="0" sldId="260"/>
            <ac:spMk id="112" creationId="{00000000-0000-0000-0000-000000000000}"/>
          </ac:spMkLst>
        </pc:spChg>
        <pc:graphicFrameChg chg="add mod modGraphic">
          <ac:chgData name="Brijgopal Bharadwaj" userId="7e6bdef1-b533-403d-baae-54030a3573be" providerId="ADAL" clId="{E3EF9233-4C32-584E-85EF-9BC5DC95BD4B}" dt="2024-12-04T07:30:55.827" v="130" actId="1076"/>
          <ac:graphicFrameMkLst>
            <pc:docMk/>
            <pc:sldMk cId="0" sldId="260"/>
            <ac:graphicFrameMk id="6" creationId="{DFC8FD96-99AA-2D29-1C7C-E3A0F123EA5E}"/>
          </ac:graphicFrameMkLst>
        </pc:graphicFrameChg>
        <pc:picChg chg="add mod modCrop">
          <ac:chgData name="Brijgopal Bharadwaj" userId="7e6bdef1-b533-403d-baae-54030a3573be" providerId="ADAL" clId="{E3EF9233-4C32-584E-85EF-9BC5DC95BD4B}" dt="2024-12-04T07:17:36.576" v="51" actId="14100"/>
          <ac:picMkLst>
            <pc:docMk/>
            <pc:sldMk cId="0" sldId="260"/>
            <ac:picMk id="3" creationId="{6D2E9A7A-6D8C-B2C6-A980-49C947152897}"/>
          </ac:picMkLst>
        </pc:picChg>
      </pc:sldChg>
      <pc:sldChg chg="addSp modSp mod modTransition">
        <pc:chgData name="Brijgopal Bharadwaj" userId="7e6bdef1-b533-403d-baae-54030a3573be" providerId="ADAL" clId="{E3EF9233-4C32-584E-85EF-9BC5DC95BD4B}" dt="2024-12-04T12:46:35.648" v="2521" actId="553"/>
        <pc:sldMkLst>
          <pc:docMk/>
          <pc:sldMk cId="0" sldId="261"/>
        </pc:sldMkLst>
        <pc:spChg chg="add mod">
          <ac:chgData name="Brijgopal Bharadwaj" userId="7e6bdef1-b533-403d-baae-54030a3573be" providerId="ADAL" clId="{E3EF9233-4C32-584E-85EF-9BC5DC95BD4B}" dt="2024-12-04T09:29:24.152" v="864"/>
          <ac:spMkLst>
            <pc:docMk/>
            <pc:sldMk cId="0" sldId="261"/>
            <ac:spMk id="6" creationId="{AC523BAF-68E2-188D-FB74-04B57B1AE19D}"/>
          </ac:spMkLst>
        </pc:spChg>
        <pc:graphicFrameChg chg="mod modGraphic">
          <ac:chgData name="Brijgopal Bharadwaj" userId="7e6bdef1-b533-403d-baae-54030a3573be" providerId="ADAL" clId="{E3EF9233-4C32-584E-85EF-9BC5DC95BD4B}" dt="2024-12-04T10:15:18.198" v="1057" actId="14734"/>
          <ac:graphicFrameMkLst>
            <pc:docMk/>
            <pc:sldMk cId="0" sldId="261"/>
            <ac:graphicFrameMk id="2" creationId="{585685A3-35E4-A805-03CC-0CA78537908D}"/>
          </ac:graphicFrameMkLst>
        </pc:graphicFrameChg>
        <pc:graphicFrameChg chg="mod modGraphic">
          <ac:chgData name="Brijgopal Bharadwaj" userId="7e6bdef1-b533-403d-baae-54030a3573be" providerId="ADAL" clId="{E3EF9233-4C32-584E-85EF-9BC5DC95BD4B}" dt="2024-12-04T10:15:07.413" v="1055"/>
          <ac:graphicFrameMkLst>
            <pc:docMk/>
            <pc:sldMk cId="0" sldId="261"/>
            <ac:graphicFrameMk id="4" creationId="{17E9967A-4C22-7CFA-E343-99C68000A752}"/>
          </ac:graphicFrameMkLst>
        </pc:graphicFrameChg>
        <pc:graphicFrameChg chg="mod modGraphic">
          <ac:chgData name="Brijgopal Bharadwaj" userId="7e6bdef1-b533-403d-baae-54030a3573be" providerId="ADAL" clId="{E3EF9233-4C32-584E-85EF-9BC5DC95BD4B}" dt="2024-12-04T10:15:02.514" v="1054"/>
          <ac:graphicFrameMkLst>
            <pc:docMk/>
            <pc:sldMk cId="0" sldId="261"/>
            <ac:graphicFrameMk id="5" creationId="{A78CFC5F-D634-7F59-B8D6-ACC827C4EC36}"/>
          </ac:graphicFrameMkLst>
        </pc:graphicFrameChg>
        <pc:picChg chg="add mod modCrop">
          <ac:chgData name="Brijgopal Bharadwaj" userId="7e6bdef1-b533-403d-baae-54030a3573be" providerId="ADAL" clId="{E3EF9233-4C32-584E-85EF-9BC5DC95BD4B}" dt="2024-12-04T12:46:35.648" v="2521" actId="553"/>
          <ac:picMkLst>
            <pc:docMk/>
            <pc:sldMk cId="0" sldId="261"/>
            <ac:picMk id="3" creationId="{573F9339-D9A3-A74E-BF26-88FE77932BE0}"/>
          </ac:picMkLst>
        </pc:picChg>
      </pc:sldChg>
      <pc:sldChg chg="modTransition">
        <pc:chgData name="Brijgopal Bharadwaj" userId="7e6bdef1-b533-403d-baae-54030a3573be" providerId="ADAL" clId="{E3EF9233-4C32-584E-85EF-9BC5DC95BD4B}" dt="2024-12-04T10:42:09.086" v="1248"/>
        <pc:sldMkLst>
          <pc:docMk/>
          <pc:sldMk cId="0" sldId="262"/>
        </pc:sldMkLst>
      </pc:sldChg>
      <pc:sldChg chg="addSp delSp modSp mod ord modTransition">
        <pc:chgData name="Brijgopal Bharadwaj" userId="7e6bdef1-b533-403d-baae-54030a3573be" providerId="ADAL" clId="{E3EF9233-4C32-584E-85EF-9BC5DC95BD4B}" dt="2024-12-04T12:32:17.798" v="2462" actId="1076"/>
        <pc:sldMkLst>
          <pc:docMk/>
          <pc:sldMk cId="0" sldId="264"/>
        </pc:sldMkLst>
        <pc:spChg chg="mod">
          <ac:chgData name="Brijgopal Bharadwaj" userId="7e6bdef1-b533-403d-baae-54030a3573be" providerId="ADAL" clId="{E3EF9233-4C32-584E-85EF-9BC5DC95BD4B}" dt="2024-12-04T12:12:41.766" v="2009" actId="20577"/>
          <ac:spMkLst>
            <pc:docMk/>
            <pc:sldMk cId="0" sldId="264"/>
            <ac:spMk id="137" creationId="{00000000-0000-0000-0000-000000000000}"/>
          </ac:spMkLst>
        </pc:spChg>
        <pc:graphicFrameChg chg="mod modGraphic">
          <ac:chgData name="Brijgopal Bharadwaj" userId="7e6bdef1-b533-403d-baae-54030a3573be" providerId="ADAL" clId="{E3EF9233-4C32-584E-85EF-9BC5DC95BD4B}" dt="2024-12-04T12:32:17.798" v="2462" actId="1076"/>
          <ac:graphicFrameMkLst>
            <pc:docMk/>
            <pc:sldMk cId="0" sldId="264"/>
            <ac:graphicFrameMk id="5" creationId="{B4E0232C-72BB-A7F8-5742-9BA83AAB2E17}"/>
          </ac:graphicFrameMkLst>
        </pc:graphicFrameChg>
        <pc:picChg chg="del mod">
          <ac:chgData name="Brijgopal Bharadwaj" userId="7e6bdef1-b533-403d-baae-54030a3573be" providerId="ADAL" clId="{E3EF9233-4C32-584E-85EF-9BC5DC95BD4B}" dt="2024-12-04T12:13:13.051" v="2020" actId="478"/>
          <ac:picMkLst>
            <pc:docMk/>
            <pc:sldMk cId="0" sldId="264"/>
            <ac:picMk id="2" creationId="{16824A4E-ACED-42BB-EEBB-01DB7D7E4946}"/>
          </ac:picMkLst>
        </pc:picChg>
        <pc:picChg chg="del mod">
          <ac:chgData name="Brijgopal Bharadwaj" userId="7e6bdef1-b533-403d-baae-54030a3573be" providerId="ADAL" clId="{E3EF9233-4C32-584E-85EF-9BC5DC95BD4B}" dt="2024-12-04T12:13:11.195" v="2019" actId="478"/>
          <ac:picMkLst>
            <pc:docMk/>
            <pc:sldMk cId="0" sldId="264"/>
            <ac:picMk id="4" creationId="{E49E75EE-5D37-A2CE-2827-7AE3CAC64F08}"/>
          </ac:picMkLst>
        </pc:picChg>
        <pc:picChg chg="add mod modCrop">
          <ac:chgData name="Brijgopal Bharadwaj" userId="7e6bdef1-b533-403d-baae-54030a3573be" providerId="ADAL" clId="{E3EF9233-4C32-584E-85EF-9BC5DC95BD4B}" dt="2024-12-04T12:32:17.798" v="2462" actId="1076"/>
          <ac:picMkLst>
            <pc:docMk/>
            <pc:sldMk cId="0" sldId="264"/>
            <ac:picMk id="6" creationId="{F040CABE-7A78-D2CE-050E-873EBAAA561C}"/>
          </ac:picMkLst>
        </pc:picChg>
        <pc:picChg chg="add mod">
          <ac:chgData name="Brijgopal Bharadwaj" userId="7e6bdef1-b533-403d-baae-54030a3573be" providerId="ADAL" clId="{E3EF9233-4C32-584E-85EF-9BC5DC95BD4B}" dt="2024-12-04T12:32:17.798" v="2462" actId="1076"/>
          <ac:picMkLst>
            <pc:docMk/>
            <pc:sldMk cId="0" sldId="264"/>
            <ac:picMk id="8" creationId="{B15BB4F3-872C-E499-BB05-5B1B48B251E8}"/>
          </ac:picMkLst>
        </pc:picChg>
      </pc:sldChg>
      <pc:sldChg chg="modSp mod modTransition">
        <pc:chgData name="Brijgopal Bharadwaj" userId="7e6bdef1-b533-403d-baae-54030a3573be" providerId="ADAL" clId="{E3EF9233-4C32-584E-85EF-9BC5DC95BD4B}" dt="2024-12-04T12:49:51.922" v="2545" actId="14100"/>
        <pc:sldMkLst>
          <pc:docMk/>
          <pc:sldMk cId="73760142" sldId="1603"/>
        </pc:sldMkLst>
        <pc:graphicFrameChg chg="mod modGraphic">
          <ac:chgData name="Brijgopal Bharadwaj" userId="7e6bdef1-b533-403d-baae-54030a3573be" providerId="ADAL" clId="{E3EF9233-4C32-584E-85EF-9BC5DC95BD4B}" dt="2024-12-04T12:49:51.922" v="2545" actId="14100"/>
          <ac:graphicFrameMkLst>
            <pc:docMk/>
            <pc:sldMk cId="73760142" sldId="1603"/>
            <ac:graphicFrameMk id="8" creationId="{2CD86328-2369-3A09-9FA1-CD2F4BB020C2}"/>
          </ac:graphicFrameMkLst>
        </pc:graphicFrameChg>
      </pc:sldChg>
      <pc:sldChg chg="addSp delSp modSp mod modTransition">
        <pc:chgData name="Brijgopal Bharadwaj" userId="7e6bdef1-b533-403d-baae-54030a3573be" providerId="ADAL" clId="{E3EF9233-4C32-584E-85EF-9BC5DC95BD4B}" dt="2024-12-04T12:46:49.726" v="2523" actId="553"/>
        <pc:sldMkLst>
          <pc:docMk/>
          <pc:sldMk cId="3820675340" sldId="1604"/>
        </pc:sldMkLst>
        <pc:spChg chg="add mod">
          <ac:chgData name="Brijgopal Bharadwaj" userId="7e6bdef1-b533-403d-baae-54030a3573be" providerId="ADAL" clId="{E3EF9233-4C32-584E-85EF-9BC5DC95BD4B}" dt="2024-12-04T09:29:27.365" v="865"/>
          <ac:spMkLst>
            <pc:docMk/>
            <pc:sldMk cId="3820675340" sldId="1604"/>
            <ac:spMk id="6" creationId="{5E669989-979C-212A-431B-DD6DA2826A1E}"/>
          </ac:spMkLst>
        </pc:spChg>
        <pc:graphicFrameChg chg="mod modGraphic">
          <ac:chgData name="Brijgopal Bharadwaj" userId="7e6bdef1-b533-403d-baae-54030a3573be" providerId="ADAL" clId="{E3EF9233-4C32-584E-85EF-9BC5DC95BD4B}" dt="2024-12-04T11:59:18.009" v="1996" actId="14100"/>
          <ac:graphicFrameMkLst>
            <pc:docMk/>
            <pc:sldMk cId="3820675340" sldId="1604"/>
            <ac:graphicFrameMk id="2" creationId="{BB6425D7-DC47-1F5B-AE20-F5A1E22DA8ED}"/>
          </ac:graphicFrameMkLst>
        </pc:graphicFrameChg>
        <pc:graphicFrameChg chg="mod modGraphic">
          <ac:chgData name="Brijgopal Bharadwaj" userId="7e6bdef1-b533-403d-baae-54030a3573be" providerId="ADAL" clId="{E3EF9233-4C32-584E-85EF-9BC5DC95BD4B}" dt="2024-12-04T11:59:22.102" v="1997" actId="14100"/>
          <ac:graphicFrameMkLst>
            <pc:docMk/>
            <pc:sldMk cId="3820675340" sldId="1604"/>
            <ac:graphicFrameMk id="4" creationId="{EDD18E71-F40F-3647-ADC7-44096845BD2C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49:24.228" v="1905"/>
          <ac:graphicFrameMkLst>
            <pc:docMk/>
            <pc:sldMk cId="3820675340" sldId="1604"/>
            <ac:graphicFrameMk id="7" creationId="{91463574-637E-19CD-85D9-815F4FEFBDCC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49:24.228" v="1905"/>
          <ac:graphicFrameMkLst>
            <pc:docMk/>
            <pc:sldMk cId="3820675340" sldId="1604"/>
            <ac:graphicFrameMk id="8" creationId="{2923D846-A468-E252-606A-AE1CFAAC821E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49:40.617" v="1907"/>
          <ac:graphicFrameMkLst>
            <pc:docMk/>
            <pc:sldMk cId="3820675340" sldId="1604"/>
            <ac:graphicFrameMk id="9" creationId="{08563BC4-5D22-3578-3AED-E7F459C16784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49:40.617" v="1907"/>
          <ac:graphicFrameMkLst>
            <pc:docMk/>
            <pc:sldMk cId="3820675340" sldId="1604"/>
            <ac:graphicFrameMk id="10" creationId="{C56AF3E5-6CE8-A1CA-7F15-C0F5957024E1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49:58.021" v="1910"/>
          <ac:graphicFrameMkLst>
            <pc:docMk/>
            <pc:sldMk cId="3820675340" sldId="1604"/>
            <ac:graphicFrameMk id="11" creationId="{A70BEE0B-A6A5-BB9F-4CD4-8B8B2BB33056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49:58.021" v="1910"/>
          <ac:graphicFrameMkLst>
            <pc:docMk/>
            <pc:sldMk cId="3820675340" sldId="1604"/>
            <ac:graphicFrameMk id="12" creationId="{B618EC26-A15B-2D30-F88E-B0DF4E12AF08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50:05.889" v="1911"/>
          <ac:graphicFrameMkLst>
            <pc:docMk/>
            <pc:sldMk cId="3820675340" sldId="1604"/>
            <ac:graphicFrameMk id="13" creationId="{4FE0907E-EDAB-F3FC-2B86-A2E919ED8A60}"/>
          </ac:graphicFrameMkLst>
        </pc:graphicFrameChg>
        <pc:graphicFrameChg chg="add mod">
          <ac:chgData name="Brijgopal Bharadwaj" userId="7e6bdef1-b533-403d-baae-54030a3573be" providerId="ADAL" clId="{E3EF9233-4C32-584E-85EF-9BC5DC95BD4B}" dt="2024-12-04T11:50:05.889" v="1911"/>
          <ac:graphicFrameMkLst>
            <pc:docMk/>
            <pc:sldMk cId="3820675340" sldId="1604"/>
            <ac:graphicFrameMk id="14" creationId="{F6D49FF1-FD98-E5DB-395D-D396D2B8D514}"/>
          </ac:graphicFrameMkLst>
        </pc:graphicFrameChg>
        <pc:picChg chg="add del mod modCrop">
          <ac:chgData name="Brijgopal Bharadwaj" userId="7e6bdef1-b533-403d-baae-54030a3573be" providerId="ADAL" clId="{E3EF9233-4C32-584E-85EF-9BC5DC95BD4B}" dt="2024-12-04T08:15:59.109" v="691" actId="21"/>
          <ac:picMkLst>
            <pc:docMk/>
            <pc:sldMk cId="3820675340" sldId="1604"/>
            <ac:picMk id="4" creationId="{3ED493E8-EBE9-E52B-F2BD-4D854F6D52AA}"/>
          </ac:picMkLst>
        </pc:picChg>
        <pc:picChg chg="add mod modCrop">
          <ac:chgData name="Brijgopal Bharadwaj" userId="7e6bdef1-b533-403d-baae-54030a3573be" providerId="ADAL" clId="{E3EF9233-4C32-584E-85EF-9BC5DC95BD4B}" dt="2024-12-04T12:46:49.726" v="2523" actId="553"/>
          <ac:picMkLst>
            <pc:docMk/>
            <pc:sldMk cId="3820675340" sldId="1604"/>
            <ac:picMk id="5" creationId="{28DAD0F1-79B7-FCB7-474D-9921F93AA7C5}"/>
          </ac:picMkLst>
        </pc:picChg>
      </pc:sldChg>
      <pc:sldChg chg="addSp delSp modSp mod ord modTransition">
        <pc:chgData name="Brijgopal Bharadwaj" userId="7e6bdef1-b533-403d-baae-54030a3573be" providerId="ADAL" clId="{E3EF9233-4C32-584E-85EF-9BC5DC95BD4B}" dt="2024-12-04T12:47:03.122" v="2525" actId="553"/>
        <pc:sldMkLst>
          <pc:docMk/>
          <pc:sldMk cId="3734637754" sldId="1605"/>
        </pc:sldMkLst>
        <pc:spChg chg="add mod">
          <ac:chgData name="Brijgopal Bharadwaj" userId="7e6bdef1-b533-403d-baae-54030a3573be" providerId="ADAL" clId="{E3EF9233-4C32-584E-85EF-9BC5DC95BD4B}" dt="2024-12-04T09:29:31.014" v="866"/>
          <ac:spMkLst>
            <pc:docMk/>
            <pc:sldMk cId="3734637754" sldId="1605"/>
            <ac:spMk id="4" creationId="{1D377BC1-E0CF-2970-6F65-B9CEFB5FBFF2}"/>
          </ac:spMkLst>
        </pc:spChg>
        <pc:spChg chg="mod">
          <ac:chgData name="Brijgopal Bharadwaj" userId="7e6bdef1-b533-403d-baae-54030a3573be" providerId="ADAL" clId="{E3EF9233-4C32-584E-85EF-9BC5DC95BD4B}" dt="2024-12-04T09:29:09.117" v="863" actId="1076"/>
          <ac:spMkLst>
            <pc:docMk/>
            <pc:sldMk cId="3734637754" sldId="1605"/>
            <ac:spMk id="119" creationId="{15C32646-5084-D09A-62A9-2E7FB43D2E50}"/>
          </ac:spMkLst>
        </pc:spChg>
        <pc:picChg chg="add del mod modCrop">
          <ac:chgData name="Brijgopal Bharadwaj" userId="7e6bdef1-b533-403d-baae-54030a3573be" providerId="ADAL" clId="{E3EF9233-4C32-584E-85EF-9BC5DC95BD4B}" dt="2024-12-04T08:16:04.838" v="693" actId="21"/>
          <ac:picMkLst>
            <pc:docMk/>
            <pc:sldMk cId="3734637754" sldId="1605"/>
            <ac:picMk id="2" creationId="{131E2B45-CE5A-BC88-D036-A4F3E7BE7EC7}"/>
          </ac:picMkLst>
        </pc:picChg>
        <pc:picChg chg="add mod modCrop">
          <ac:chgData name="Brijgopal Bharadwaj" userId="7e6bdef1-b533-403d-baae-54030a3573be" providerId="ADAL" clId="{E3EF9233-4C32-584E-85EF-9BC5DC95BD4B}" dt="2024-12-04T12:47:03.122" v="2525" actId="553"/>
          <ac:picMkLst>
            <pc:docMk/>
            <pc:sldMk cId="3734637754" sldId="1605"/>
            <ac:picMk id="3" creationId="{22678286-FFE0-B276-6934-D15A42A7E046}"/>
          </ac:picMkLst>
        </pc:picChg>
        <pc:picChg chg="mod">
          <ac:chgData name="Brijgopal Bharadwaj" userId="7e6bdef1-b533-403d-baae-54030a3573be" providerId="ADAL" clId="{E3EF9233-4C32-584E-85EF-9BC5DC95BD4B}" dt="2024-12-04T09:31:51.323" v="873" actId="14100"/>
          <ac:picMkLst>
            <pc:docMk/>
            <pc:sldMk cId="3734637754" sldId="1605"/>
            <ac:picMk id="9" creationId="{5C193E63-2C91-2449-A0AA-2F0C1D0445F8}"/>
          </ac:picMkLst>
        </pc:picChg>
        <pc:picChg chg="mod">
          <ac:chgData name="Brijgopal Bharadwaj" userId="7e6bdef1-b533-403d-baae-54030a3573be" providerId="ADAL" clId="{E3EF9233-4C32-584E-85EF-9BC5DC95BD4B}" dt="2024-12-04T09:31:41.444" v="872" actId="14100"/>
          <ac:picMkLst>
            <pc:docMk/>
            <pc:sldMk cId="3734637754" sldId="1605"/>
            <ac:picMk id="11" creationId="{121182D8-C645-BC01-32C8-625A2BD84AF0}"/>
          </ac:picMkLst>
        </pc:picChg>
      </pc:sldChg>
      <pc:sldChg chg="addSp delSp modSp add mod modTransition">
        <pc:chgData name="Brijgopal Bharadwaj" userId="7e6bdef1-b533-403d-baae-54030a3573be" providerId="ADAL" clId="{E3EF9233-4C32-584E-85EF-9BC5DC95BD4B}" dt="2024-12-04T10:42:09.086" v="1248"/>
        <pc:sldMkLst>
          <pc:docMk/>
          <pc:sldMk cId="2909701016" sldId="1606"/>
        </pc:sldMkLst>
        <pc:spChg chg="add del mod">
          <ac:chgData name="Brijgopal Bharadwaj" userId="7e6bdef1-b533-403d-baae-54030a3573be" providerId="ADAL" clId="{E3EF9233-4C32-584E-85EF-9BC5DC95BD4B}" dt="2024-12-04T07:07:19.294" v="2" actId="478"/>
          <ac:spMkLst>
            <pc:docMk/>
            <pc:sldMk cId="2909701016" sldId="1606"/>
            <ac:spMk id="3" creationId="{5039686B-9B2F-4197-8A74-0CA371805BC4}"/>
          </ac:spMkLst>
        </pc:spChg>
        <pc:spChg chg="mod">
          <ac:chgData name="Brijgopal Bharadwaj" userId="7e6bdef1-b533-403d-baae-54030a3573be" providerId="ADAL" clId="{E3EF9233-4C32-584E-85EF-9BC5DC95BD4B}" dt="2024-12-04T09:24:12.886" v="843" actId="1076"/>
          <ac:spMkLst>
            <pc:docMk/>
            <pc:sldMk cId="2909701016" sldId="1606"/>
            <ac:spMk id="106" creationId="{C32B2764-DFF6-CF5C-D62C-D17883CCFFE2}"/>
          </ac:spMkLst>
        </pc:spChg>
        <pc:spChg chg="del">
          <ac:chgData name="Brijgopal Bharadwaj" userId="7e6bdef1-b533-403d-baae-54030a3573be" providerId="ADAL" clId="{E3EF9233-4C32-584E-85EF-9BC5DC95BD4B}" dt="2024-12-04T07:07:17.487" v="1" actId="478"/>
          <ac:spMkLst>
            <pc:docMk/>
            <pc:sldMk cId="2909701016" sldId="1606"/>
            <ac:spMk id="107" creationId="{2F869AB8-A6D0-2D32-0EC0-74AB1803AAB3}"/>
          </ac:spMkLst>
        </pc:spChg>
        <pc:picChg chg="add mod">
          <ac:chgData name="Brijgopal Bharadwaj" userId="7e6bdef1-b533-403d-baae-54030a3573be" providerId="ADAL" clId="{E3EF9233-4C32-584E-85EF-9BC5DC95BD4B}" dt="2024-12-04T10:02:42.655" v="1007" actId="14100"/>
          <ac:picMkLst>
            <pc:docMk/>
            <pc:sldMk cId="2909701016" sldId="1606"/>
            <ac:picMk id="5" creationId="{BB5F9208-BCBC-C863-0357-D238D4BA7F58}"/>
          </ac:picMkLst>
        </pc:picChg>
      </pc:sldChg>
      <pc:sldChg chg="addSp delSp modSp add mod modTransition">
        <pc:chgData name="Brijgopal Bharadwaj" userId="7e6bdef1-b533-403d-baae-54030a3573be" providerId="ADAL" clId="{E3EF9233-4C32-584E-85EF-9BC5DC95BD4B}" dt="2024-12-04T12:46:19.308" v="2519" actId="553"/>
        <pc:sldMkLst>
          <pc:docMk/>
          <pc:sldMk cId="2962686967" sldId="1607"/>
        </pc:sldMkLst>
        <pc:spChg chg="del">
          <ac:chgData name="Brijgopal Bharadwaj" userId="7e6bdef1-b533-403d-baae-54030a3573be" providerId="ADAL" clId="{E3EF9233-4C32-584E-85EF-9BC5DC95BD4B}" dt="2024-12-04T07:31:19.350" v="136" actId="478"/>
          <ac:spMkLst>
            <pc:docMk/>
            <pc:sldMk cId="2962686967" sldId="1607"/>
            <ac:spMk id="5" creationId="{0A4230B3-2CCB-2596-404F-630C71A21A04}"/>
          </ac:spMkLst>
        </pc:spChg>
        <pc:graphicFrameChg chg="add mod modGraphic">
          <ac:chgData name="Brijgopal Bharadwaj" userId="7e6bdef1-b533-403d-baae-54030a3573be" providerId="ADAL" clId="{E3EF9233-4C32-584E-85EF-9BC5DC95BD4B}" dt="2024-12-04T08:06:12.579" v="657" actId="20577"/>
          <ac:graphicFrameMkLst>
            <pc:docMk/>
            <pc:sldMk cId="2962686967" sldId="1607"/>
            <ac:graphicFrameMk id="2" creationId="{9A545206-0B17-0169-74EC-119A91E8B81B}"/>
          </ac:graphicFrameMkLst>
        </pc:graphicFrameChg>
        <pc:graphicFrameChg chg="mod modGraphic">
          <ac:chgData name="Brijgopal Bharadwaj" userId="7e6bdef1-b533-403d-baae-54030a3573be" providerId="ADAL" clId="{E3EF9233-4C32-584E-85EF-9BC5DC95BD4B}" dt="2024-12-04T08:01:09.699" v="562" actId="20577"/>
          <ac:graphicFrameMkLst>
            <pc:docMk/>
            <pc:sldMk cId="2962686967" sldId="1607"/>
            <ac:graphicFrameMk id="6" creationId="{F72FA262-FD47-D662-1865-B402272C3F94}"/>
          </ac:graphicFrameMkLst>
        </pc:graphicFrameChg>
        <pc:graphicFrameChg chg="add mod modGraphic">
          <ac:chgData name="Brijgopal Bharadwaj" userId="7e6bdef1-b533-403d-baae-54030a3573be" providerId="ADAL" clId="{E3EF9233-4C32-584E-85EF-9BC5DC95BD4B}" dt="2024-12-04T07:55:43.597" v="403"/>
          <ac:graphicFrameMkLst>
            <pc:docMk/>
            <pc:sldMk cId="2962686967" sldId="1607"/>
            <ac:graphicFrameMk id="7" creationId="{6C413564-ECA8-AB4C-8290-7E5E9DECFAF4}"/>
          </ac:graphicFrameMkLst>
        </pc:graphicFrameChg>
        <pc:picChg chg="mod modCrop">
          <ac:chgData name="Brijgopal Bharadwaj" userId="7e6bdef1-b533-403d-baae-54030a3573be" providerId="ADAL" clId="{E3EF9233-4C32-584E-85EF-9BC5DC95BD4B}" dt="2024-12-04T12:46:19.308" v="2519" actId="553"/>
          <ac:picMkLst>
            <pc:docMk/>
            <pc:sldMk cId="2962686967" sldId="1607"/>
            <ac:picMk id="3" creationId="{D530B1A1-2805-D914-35D9-A77822B4CB0B}"/>
          </ac:picMkLst>
        </pc:picChg>
      </pc:sldChg>
      <pc:sldChg chg="add del">
        <pc:chgData name="Brijgopal Bharadwaj" userId="7e6bdef1-b533-403d-baae-54030a3573be" providerId="ADAL" clId="{E3EF9233-4C32-584E-85EF-9BC5DC95BD4B}" dt="2024-12-04T07:31:07.165" v="133" actId="2890"/>
        <pc:sldMkLst>
          <pc:docMk/>
          <pc:sldMk cId="3191808866" sldId="1607"/>
        </pc:sldMkLst>
      </pc:sldChg>
      <pc:sldChg chg="addSp delSp modSp add mod ord modTransition">
        <pc:chgData name="Brijgopal Bharadwaj" userId="7e6bdef1-b533-403d-baae-54030a3573be" providerId="ADAL" clId="{E3EF9233-4C32-584E-85EF-9BC5DC95BD4B}" dt="2024-12-04T12:53:33.768" v="2553"/>
        <pc:sldMkLst>
          <pc:docMk/>
          <pc:sldMk cId="2401446723" sldId="1608"/>
        </pc:sldMkLst>
        <pc:spChg chg="add del mod">
          <ac:chgData name="Brijgopal Bharadwaj" userId="7e6bdef1-b533-403d-baae-54030a3573be" providerId="ADAL" clId="{E3EF9233-4C32-584E-85EF-9BC5DC95BD4B}" dt="2024-12-04T12:53:33.675" v="2552"/>
          <ac:spMkLst>
            <pc:docMk/>
            <pc:sldMk cId="2401446723" sldId="1608"/>
            <ac:spMk id="4" creationId="{24D1601D-D731-627D-8A2E-346AD1FA3030}"/>
          </ac:spMkLst>
        </pc:spChg>
        <pc:spChg chg="mod">
          <ac:chgData name="Brijgopal Bharadwaj" userId="7e6bdef1-b533-403d-baae-54030a3573be" providerId="ADAL" clId="{E3EF9233-4C32-584E-85EF-9BC5DC95BD4B}" dt="2024-12-04T08:18:59.460" v="757" actId="20577"/>
          <ac:spMkLst>
            <pc:docMk/>
            <pc:sldMk cId="2401446723" sldId="1608"/>
            <ac:spMk id="126" creationId="{615485B9-5C9A-5917-CDE3-7E2320F43A33}"/>
          </ac:spMkLst>
        </pc:spChg>
        <pc:spChg chg="del mod">
          <ac:chgData name="Brijgopal Bharadwaj" userId="7e6bdef1-b533-403d-baae-54030a3573be" providerId="ADAL" clId="{E3EF9233-4C32-584E-85EF-9BC5DC95BD4B}" dt="2024-12-04T12:53:32.181" v="2550" actId="478"/>
          <ac:spMkLst>
            <pc:docMk/>
            <pc:sldMk cId="2401446723" sldId="1608"/>
            <ac:spMk id="127" creationId="{FE8B60F6-7C49-692A-6E41-449D25A88E20}"/>
          </ac:spMkLst>
        </pc:spChg>
        <pc:picChg chg="add del mod modCrop">
          <ac:chgData name="Brijgopal Bharadwaj" userId="7e6bdef1-b533-403d-baae-54030a3573be" providerId="ADAL" clId="{E3EF9233-4C32-584E-85EF-9BC5DC95BD4B}" dt="2024-12-04T12:53:01.041" v="2547" actId="21"/>
          <ac:picMkLst>
            <pc:docMk/>
            <pc:sldMk cId="2401446723" sldId="1608"/>
            <ac:picMk id="3" creationId="{F6D198DF-F711-E773-7096-48DC61827E8F}"/>
          </ac:picMkLst>
        </pc:picChg>
        <pc:picChg chg="add mod">
          <ac:chgData name="Brijgopal Bharadwaj" userId="7e6bdef1-b533-403d-baae-54030a3573be" providerId="ADAL" clId="{E3EF9233-4C32-584E-85EF-9BC5DC95BD4B}" dt="2024-12-04T12:53:33.768" v="2553"/>
          <ac:picMkLst>
            <pc:docMk/>
            <pc:sldMk cId="2401446723" sldId="1608"/>
            <ac:picMk id="5" creationId="{B2F3C3F8-97D3-AE58-14EE-9E4119465DC3}"/>
          </ac:picMkLst>
        </pc:picChg>
      </pc:sldChg>
      <pc:sldChg chg="modSp del mod modTransition">
        <pc:chgData name="Brijgopal Bharadwaj" userId="7e6bdef1-b533-403d-baae-54030a3573be" providerId="ADAL" clId="{E3EF9233-4C32-584E-85EF-9BC5DC95BD4B}" dt="2024-12-04T12:21:39.276" v="2267" actId="2696"/>
        <pc:sldMkLst>
          <pc:docMk/>
          <pc:sldMk cId="2024048117" sldId="1609"/>
        </pc:sldMkLst>
        <pc:spChg chg="mod">
          <ac:chgData name="Brijgopal Bharadwaj" userId="7e6bdef1-b533-403d-baae-54030a3573be" providerId="ADAL" clId="{E3EF9233-4C32-584E-85EF-9BC5DC95BD4B}" dt="2024-12-04T09:29:41.408" v="867"/>
          <ac:spMkLst>
            <pc:docMk/>
            <pc:sldMk cId="2024048117" sldId="1609"/>
            <ac:spMk id="126" creationId="{3EDD43F3-D22D-A366-5EB7-70CED03E0091}"/>
          </ac:spMkLst>
        </pc:spChg>
        <pc:spChg chg="mod">
          <ac:chgData name="Brijgopal Bharadwaj" userId="7e6bdef1-b533-403d-baae-54030a3573be" providerId="ADAL" clId="{E3EF9233-4C32-584E-85EF-9BC5DC95BD4B}" dt="2024-12-04T09:29:47.915" v="868" actId="20577"/>
          <ac:spMkLst>
            <pc:docMk/>
            <pc:sldMk cId="2024048117" sldId="1609"/>
            <ac:spMk id="127" creationId="{8D9CCB46-7D7F-D277-CC1F-03FB808B00D5}"/>
          </ac:spMkLst>
        </pc:spChg>
      </pc:sldChg>
      <pc:sldChg chg="delSp modSp add mod modTransition">
        <pc:chgData name="Brijgopal Bharadwaj" userId="7e6bdef1-b533-403d-baae-54030a3573be" providerId="ADAL" clId="{E3EF9233-4C32-584E-85EF-9BC5DC95BD4B}" dt="2024-12-04T12:47:48.938" v="2531" actId="553"/>
        <pc:sldMkLst>
          <pc:docMk/>
          <pc:sldMk cId="2100019632" sldId="1610"/>
        </pc:sldMkLst>
        <pc:spChg chg="mod">
          <ac:chgData name="Brijgopal Bharadwaj" userId="7e6bdef1-b533-403d-baae-54030a3573be" providerId="ADAL" clId="{E3EF9233-4C32-584E-85EF-9BC5DC95BD4B}" dt="2024-12-04T09:44:34.733" v="877" actId="20577"/>
          <ac:spMkLst>
            <pc:docMk/>
            <pc:sldMk cId="2100019632" sldId="1610"/>
            <ac:spMk id="4" creationId="{E4C2A811-4528-701B-126A-32EC7E70FA48}"/>
          </ac:spMkLst>
        </pc:spChg>
        <pc:graphicFrameChg chg="del">
          <ac:chgData name="Brijgopal Bharadwaj" userId="7e6bdef1-b533-403d-baae-54030a3573be" providerId="ADAL" clId="{E3EF9233-4C32-584E-85EF-9BC5DC95BD4B}" dt="2024-12-04T09:54:23.120" v="961" actId="14826"/>
          <ac:graphicFrameMkLst>
            <pc:docMk/>
            <pc:sldMk cId="2100019632" sldId="1610"/>
            <ac:graphicFrameMk id="2" creationId="{DED97D93-8BA0-B9CB-E6E6-C5C5B4A4C499}"/>
          </ac:graphicFrameMkLst>
        </pc:graphicFrameChg>
        <pc:graphicFrameChg chg="mod modGraphic">
          <ac:chgData name="Brijgopal Bharadwaj" userId="7e6bdef1-b533-403d-baae-54030a3573be" providerId="ADAL" clId="{E3EF9233-4C32-584E-85EF-9BC5DC95BD4B}" dt="2024-12-04T12:34:01.842" v="2471"/>
          <ac:graphicFrameMkLst>
            <pc:docMk/>
            <pc:sldMk cId="2100019632" sldId="1610"/>
            <ac:graphicFrameMk id="6" creationId="{B4727DDD-6D76-111D-9905-665F025E5925}"/>
          </ac:graphicFrameMkLst>
        </pc:graphicFrameChg>
        <pc:graphicFrameChg chg="del">
          <ac:chgData name="Brijgopal Bharadwaj" userId="7e6bdef1-b533-403d-baae-54030a3573be" providerId="ADAL" clId="{E3EF9233-4C32-584E-85EF-9BC5DC95BD4B}" dt="2024-12-04T09:54:23.120" v="961" actId="14826"/>
          <ac:graphicFrameMkLst>
            <pc:docMk/>
            <pc:sldMk cId="2100019632" sldId="1610"/>
            <ac:graphicFrameMk id="7" creationId="{672DBCCB-F794-9700-588F-0190E5909822}"/>
          </ac:graphicFrameMkLst>
        </pc:graphicFrameChg>
        <pc:picChg chg="mod modCrop">
          <ac:chgData name="Brijgopal Bharadwaj" userId="7e6bdef1-b533-403d-baae-54030a3573be" providerId="ADAL" clId="{E3EF9233-4C32-584E-85EF-9BC5DC95BD4B}" dt="2024-12-04T12:47:48.938" v="2531" actId="553"/>
          <ac:picMkLst>
            <pc:docMk/>
            <pc:sldMk cId="2100019632" sldId="1610"/>
            <ac:picMk id="3" creationId="{8C8EC75F-6428-B021-EE15-E2ED7E7BAA32}"/>
          </ac:picMkLst>
        </pc:picChg>
      </pc:sldChg>
      <pc:sldChg chg="modSp add mod modTransition">
        <pc:chgData name="Brijgopal Bharadwaj" userId="7e6bdef1-b533-403d-baae-54030a3573be" providerId="ADAL" clId="{E3EF9233-4C32-584E-85EF-9BC5DC95BD4B}" dt="2024-12-04T12:48:04.608" v="2533" actId="12789"/>
        <pc:sldMkLst>
          <pc:docMk/>
          <pc:sldMk cId="37192890" sldId="1611"/>
        </pc:sldMkLst>
        <pc:spChg chg="mod">
          <ac:chgData name="Brijgopal Bharadwaj" userId="7e6bdef1-b533-403d-baae-54030a3573be" providerId="ADAL" clId="{E3EF9233-4C32-584E-85EF-9BC5DC95BD4B}" dt="2024-12-04T09:44:51.313" v="879" actId="20577"/>
          <ac:spMkLst>
            <pc:docMk/>
            <pc:sldMk cId="37192890" sldId="1611"/>
            <ac:spMk id="6" creationId="{9B47F86A-58B5-6A66-BA85-EDE16BC684BF}"/>
          </ac:spMkLst>
        </pc:spChg>
        <pc:graphicFrameChg chg="mod">
          <ac:chgData name="Brijgopal Bharadwaj" userId="7e6bdef1-b533-403d-baae-54030a3573be" providerId="ADAL" clId="{E3EF9233-4C32-584E-85EF-9BC5DC95BD4B}" dt="2024-12-04T12:35:57.657" v="2487" actId="1076"/>
          <ac:graphicFrameMkLst>
            <pc:docMk/>
            <pc:sldMk cId="37192890" sldId="1611"/>
            <ac:graphicFrameMk id="7" creationId="{8536CBA1-A51F-C8AE-AF88-0F2831D69185}"/>
          </ac:graphicFrameMkLst>
        </pc:graphicFrameChg>
        <pc:picChg chg="mod modCrop">
          <ac:chgData name="Brijgopal Bharadwaj" userId="7e6bdef1-b533-403d-baae-54030a3573be" providerId="ADAL" clId="{E3EF9233-4C32-584E-85EF-9BC5DC95BD4B}" dt="2024-12-04T12:48:04.608" v="2533" actId="12789"/>
          <ac:picMkLst>
            <pc:docMk/>
            <pc:sldMk cId="37192890" sldId="1611"/>
            <ac:picMk id="3" creationId="{164EAA6D-B685-3E95-2CC3-966361F2759D}"/>
          </ac:picMkLst>
        </pc:picChg>
      </pc:sldChg>
      <pc:sldChg chg="addSp modSp add mod modTransition">
        <pc:chgData name="Brijgopal Bharadwaj" userId="7e6bdef1-b533-403d-baae-54030a3573be" providerId="ADAL" clId="{E3EF9233-4C32-584E-85EF-9BC5DC95BD4B}" dt="2024-12-04T12:48:43.165" v="2538" actId="12789"/>
        <pc:sldMkLst>
          <pc:docMk/>
          <pc:sldMk cId="1764764886" sldId="1612"/>
        </pc:sldMkLst>
        <pc:spChg chg="mod">
          <ac:chgData name="Brijgopal Bharadwaj" userId="7e6bdef1-b533-403d-baae-54030a3573be" providerId="ADAL" clId="{E3EF9233-4C32-584E-85EF-9BC5DC95BD4B}" dt="2024-12-04T09:44:55" v="881" actId="20577"/>
          <ac:spMkLst>
            <pc:docMk/>
            <pc:sldMk cId="1764764886" sldId="1612"/>
            <ac:spMk id="6" creationId="{C976E3E5-1F39-10AB-8C10-CB190416082A}"/>
          </ac:spMkLst>
        </pc:spChg>
        <pc:graphicFrameChg chg="mod modGraphic">
          <ac:chgData name="Brijgopal Bharadwaj" userId="7e6bdef1-b533-403d-baae-54030a3573be" providerId="ADAL" clId="{E3EF9233-4C32-584E-85EF-9BC5DC95BD4B}" dt="2024-12-04T10:35:01.145" v="1221"/>
          <ac:graphicFrameMkLst>
            <pc:docMk/>
            <pc:sldMk cId="1764764886" sldId="1612"/>
            <ac:graphicFrameMk id="2" creationId="{411EE9DF-890F-57E3-B1C1-63A36EA7B553}"/>
          </ac:graphicFrameMkLst>
        </pc:graphicFrameChg>
        <pc:graphicFrameChg chg="add mod modGraphic">
          <ac:chgData name="Brijgopal Bharadwaj" userId="7e6bdef1-b533-403d-baae-54030a3573be" providerId="ADAL" clId="{E3EF9233-4C32-584E-85EF-9BC5DC95BD4B}" dt="2024-12-04T10:37:23.940" v="1240"/>
          <ac:graphicFrameMkLst>
            <pc:docMk/>
            <pc:sldMk cId="1764764886" sldId="1612"/>
            <ac:graphicFrameMk id="3" creationId="{89EE1FE3-B655-38D5-DD8C-F935869C072E}"/>
          </ac:graphicFrameMkLst>
        </pc:graphicFrameChg>
        <pc:picChg chg="mod modCrop">
          <ac:chgData name="Brijgopal Bharadwaj" userId="7e6bdef1-b533-403d-baae-54030a3573be" providerId="ADAL" clId="{E3EF9233-4C32-584E-85EF-9BC5DC95BD4B}" dt="2024-12-04T12:48:43.165" v="2538" actId="12789"/>
          <ac:picMkLst>
            <pc:docMk/>
            <pc:sldMk cId="1764764886" sldId="1612"/>
            <ac:picMk id="5" creationId="{72EA89E9-49C6-E495-778F-3992E2AF0DD0}"/>
          </ac:picMkLst>
        </pc:picChg>
      </pc:sldChg>
      <pc:sldChg chg="addSp modSp add mod ord modTransition">
        <pc:chgData name="Brijgopal Bharadwaj" userId="7e6bdef1-b533-403d-baae-54030a3573be" providerId="ADAL" clId="{E3EF9233-4C32-584E-85EF-9BC5DC95BD4B}" dt="2024-12-04T12:48:11.999" v="2534" actId="553"/>
        <pc:sldMkLst>
          <pc:docMk/>
          <pc:sldMk cId="1607153083" sldId="1613"/>
        </pc:sldMkLst>
        <pc:spChg chg="mod">
          <ac:chgData name="Brijgopal Bharadwaj" userId="7e6bdef1-b533-403d-baae-54030a3573be" providerId="ADAL" clId="{E3EF9233-4C32-584E-85EF-9BC5DC95BD4B}" dt="2024-12-04T09:44:59.718" v="883" actId="20577"/>
          <ac:spMkLst>
            <pc:docMk/>
            <pc:sldMk cId="1607153083" sldId="1613"/>
            <ac:spMk id="4" creationId="{FBEE45E7-41C4-EC6A-4F5C-8FD471109C6E}"/>
          </ac:spMkLst>
        </pc:spChg>
        <pc:spChg chg="mod">
          <ac:chgData name="Brijgopal Bharadwaj" userId="7e6bdef1-b533-403d-baae-54030a3573be" providerId="ADAL" clId="{E3EF9233-4C32-584E-85EF-9BC5DC95BD4B}" dt="2024-12-04T10:06:04.436" v="1014" actId="14826"/>
          <ac:spMkLst>
            <pc:docMk/>
            <pc:sldMk cId="1607153083" sldId="1613"/>
            <ac:spMk id="7" creationId="{EB2DD9A7-EA75-2795-3D17-60657E22F6A8}"/>
          </ac:spMkLst>
        </pc:spChg>
        <pc:spChg chg="mod">
          <ac:chgData name="Brijgopal Bharadwaj" userId="7e6bdef1-b533-403d-baae-54030a3573be" providerId="ADAL" clId="{E3EF9233-4C32-584E-85EF-9BC5DC95BD4B}" dt="2024-12-04T10:16:24.958" v="1060" actId="14826"/>
          <ac:spMkLst>
            <pc:docMk/>
            <pc:sldMk cId="1607153083" sldId="1613"/>
            <ac:spMk id="16" creationId="{BBFB966C-8237-DE99-6F08-3CE0C47F75B4}"/>
          </ac:spMkLst>
        </pc:spChg>
        <pc:picChg chg="mod modCrop">
          <ac:chgData name="Brijgopal Bharadwaj" userId="7e6bdef1-b533-403d-baae-54030a3573be" providerId="ADAL" clId="{E3EF9233-4C32-584E-85EF-9BC5DC95BD4B}" dt="2024-12-04T12:48:11.999" v="2534" actId="553"/>
          <ac:picMkLst>
            <pc:docMk/>
            <pc:sldMk cId="1607153083" sldId="1613"/>
            <ac:picMk id="3" creationId="{7B862899-4CBC-4172-454C-C2293E2C0D30}"/>
          </ac:picMkLst>
        </pc:picChg>
        <pc:picChg chg="add mod">
          <ac:chgData name="Brijgopal Bharadwaj" userId="7e6bdef1-b533-403d-baae-54030a3573be" providerId="ADAL" clId="{E3EF9233-4C32-584E-85EF-9BC5DC95BD4B}" dt="2024-12-04T10:13:17.569" v="1044" actId="962"/>
          <ac:picMkLst>
            <pc:docMk/>
            <pc:sldMk cId="1607153083" sldId="1613"/>
            <ac:picMk id="14" creationId="{914BF99E-7188-30D3-053D-FFE822E4FC54}"/>
          </ac:picMkLst>
        </pc:picChg>
        <pc:picChg chg="add mod">
          <ac:chgData name="Brijgopal Bharadwaj" userId="7e6bdef1-b533-403d-baae-54030a3573be" providerId="ADAL" clId="{E3EF9233-4C32-584E-85EF-9BC5DC95BD4B}" dt="2024-12-04T10:14:04.854" v="1045" actId="14826"/>
          <ac:picMkLst>
            <pc:docMk/>
            <pc:sldMk cId="1607153083" sldId="1613"/>
            <ac:picMk id="17" creationId="{FCC43559-839B-FA14-45C6-35396C91CE11}"/>
          </ac:picMkLst>
        </pc:picChg>
      </pc:sldChg>
      <pc:sldChg chg="modSp add del mod modTransition">
        <pc:chgData name="Brijgopal Bharadwaj" userId="7e6bdef1-b533-403d-baae-54030a3573be" providerId="ADAL" clId="{E3EF9233-4C32-584E-85EF-9BC5DC95BD4B}" dt="2024-12-04T12:21:44.948" v="2268" actId="2696"/>
        <pc:sldMkLst>
          <pc:docMk/>
          <pc:sldMk cId="2437326628" sldId="1614"/>
        </pc:sldMkLst>
        <pc:spChg chg="mod">
          <ac:chgData name="Brijgopal Bharadwaj" userId="7e6bdef1-b533-403d-baae-54030a3573be" providerId="ADAL" clId="{E3EF9233-4C32-584E-85EF-9BC5DC95BD4B}" dt="2024-12-04T11:50:53.181" v="1933" actId="20577"/>
          <ac:spMkLst>
            <pc:docMk/>
            <pc:sldMk cId="2437326628" sldId="1614"/>
            <ac:spMk id="126" creationId="{9E5F7F04-51BF-4C2D-A94D-D3E1A80A459C}"/>
          </ac:spMkLst>
        </pc:spChg>
      </pc:sldChg>
      <pc:sldChg chg="delSp modSp add mod ord modTransition">
        <pc:chgData name="Brijgopal Bharadwaj" userId="7e6bdef1-b533-403d-baae-54030a3573be" providerId="ADAL" clId="{E3EF9233-4C32-584E-85EF-9BC5DC95BD4B}" dt="2024-12-04T12:50:18.273" v="2546" actId="12788"/>
        <pc:sldMkLst>
          <pc:docMk/>
          <pc:sldMk cId="3226485963" sldId="1615"/>
        </pc:sldMkLst>
        <pc:spChg chg="mod">
          <ac:chgData name="Brijgopal Bharadwaj" userId="7e6bdef1-b533-403d-baae-54030a3573be" providerId="ADAL" clId="{E3EF9233-4C32-584E-85EF-9BC5DC95BD4B}" dt="2024-12-04T09:53:26.459" v="955" actId="20577"/>
          <ac:spMkLst>
            <pc:docMk/>
            <pc:sldMk cId="3226485963" sldId="1615"/>
            <ac:spMk id="126" creationId="{E22A21DA-30BB-0D0F-7A5A-72674097DD8E}"/>
          </ac:spMkLst>
        </pc:spChg>
        <pc:spChg chg="del mod">
          <ac:chgData name="Brijgopal Bharadwaj" userId="7e6bdef1-b533-403d-baae-54030a3573be" providerId="ADAL" clId="{E3EF9233-4C32-584E-85EF-9BC5DC95BD4B}" dt="2024-12-04T11:25:17.433" v="1418" actId="478"/>
          <ac:spMkLst>
            <pc:docMk/>
            <pc:sldMk cId="3226485963" sldId="1615"/>
            <ac:spMk id="127" creationId="{CF9AD3A1-5952-0832-8F29-729510BB23FA}"/>
          </ac:spMkLst>
        </pc:spChg>
        <pc:picChg chg="mod modCrop">
          <ac:chgData name="Brijgopal Bharadwaj" userId="7e6bdef1-b533-403d-baae-54030a3573be" providerId="ADAL" clId="{E3EF9233-4C32-584E-85EF-9BC5DC95BD4B}" dt="2024-12-04T12:50:18.273" v="2546" actId="12788"/>
          <ac:picMkLst>
            <pc:docMk/>
            <pc:sldMk cId="3226485963" sldId="1615"/>
            <ac:picMk id="3" creationId="{4F6EB3D3-ED18-8368-33B3-020AA92CFD97}"/>
          </ac:picMkLst>
        </pc:picChg>
      </pc:sldChg>
      <pc:sldChg chg="delSp modSp add mod modTransition">
        <pc:chgData name="Brijgopal Bharadwaj" userId="7e6bdef1-b533-403d-baae-54030a3573be" providerId="ADAL" clId="{E3EF9233-4C32-584E-85EF-9BC5DC95BD4B}" dt="2024-12-04T12:47:30.111" v="2529" actId="553"/>
        <pc:sldMkLst>
          <pc:docMk/>
          <pc:sldMk cId="1407949309" sldId="1616"/>
        </pc:sldMkLst>
        <pc:spChg chg="mod">
          <ac:chgData name="Brijgopal Bharadwaj" userId="7e6bdef1-b533-403d-baae-54030a3573be" providerId="ADAL" clId="{E3EF9233-4C32-584E-85EF-9BC5DC95BD4B}" dt="2024-12-04T09:57:46.801" v="998" actId="20577"/>
          <ac:spMkLst>
            <pc:docMk/>
            <pc:sldMk cId="1407949309" sldId="1616"/>
            <ac:spMk id="119" creationId="{2ACA0268-7224-41E5-620B-2B2B2B0ED461}"/>
          </ac:spMkLst>
        </pc:spChg>
        <pc:graphicFrameChg chg="del">
          <ac:chgData name="Brijgopal Bharadwaj" userId="7e6bdef1-b533-403d-baae-54030a3573be" providerId="ADAL" clId="{E3EF9233-4C32-584E-85EF-9BC5DC95BD4B}" dt="2024-12-04T11:31:59.718" v="1489" actId="478"/>
          <ac:graphicFrameMkLst>
            <pc:docMk/>
            <pc:sldMk cId="1407949309" sldId="1616"/>
            <ac:graphicFrameMk id="2" creationId="{F88AC5B1-412D-7622-91CF-D1078C42AEA0}"/>
          </ac:graphicFrameMkLst>
        </pc:graphicFrameChg>
        <pc:graphicFrameChg chg="mod modGraphic">
          <ac:chgData name="Brijgopal Bharadwaj" userId="7e6bdef1-b533-403d-baae-54030a3573be" providerId="ADAL" clId="{E3EF9233-4C32-584E-85EF-9BC5DC95BD4B}" dt="2024-12-04T12:24:26.021" v="2393" actId="20577"/>
          <ac:graphicFrameMkLst>
            <pc:docMk/>
            <pc:sldMk cId="1407949309" sldId="1616"/>
            <ac:graphicFrameMk id="4" creationId="{FADA99F6-8424-8B85-E59E-B63F4619097F}"/>
          </ac:graphicFrameMkLst>
        </pc:graphicFrameChg>
        <pc:picChg chg="mod modCrop">
          <ac:chgData name="Brijgopal Bharadwaj" userId="7e6bdef1-b533-403d-baae-54030a3573be" providerId="ADAL" clId="{E3EF9233-4C32-584E-85EF-9BC5DC95BD4B}" dt="2024-12-04T12:47:30.111" v="2529" actId="553"/>
          <ac:picMkLst>
            <pc:docMk/>
            <pc:sldMk cId="1407949309" sldId="1616"/>
            <ac:picMk id="5" creationId="{271883A4-F2D8-DAD0-B263-075BA4DDD904}"/>
          </ac:picMkLst>
        </pc:picChg>
      </pc:sldChg>
      <pc:sldChg chg="modSp mod ord modTransition">
        <pc:chgData name="Brijgopal Bharadwaj" userId="7e6bdef1-b533-403d-baae-54030a3573be" providerId="ADAL" clId="{E3EF9233-4C32-584E-85EF-9BC5DC95BD4B}" dt="2024-12-04T11:21:56.673" v="1398" actId="20578"/>
        <pc:sldMkLst>
          <pc:docMk/>
          <pc:sldMk cId="1535162199" sldId="1617"/>
        </pc:sldMkLst>
        <pc:spChg chg="mod">
          <ac:chgData name="Brijgopal Bharadwaj" userId="7e6bdef1-b533-403d-baae-54030a3573be" providerId="ADAL" clId="{E3EF9233-4C32-584E-85EF-9BC5DC95BD4B}" dt="2024-12-04T11:20:34.337" v="1387" actId="20577"/>
          <ac:spMkLst>
            <pc:docMk/>
            <pc:sldMk cId="1535162199" sldId="1617"/>
            <ac:spMk id="5" creationId="{C9317CFB-C2B7-4AFF-0B61-5A5A81769594}"/>
          </ac:spMkLst>
        </pc:spChg>
        <pc:graphicFrameChg chg="mod modGraphic">
          <ac:chgData name="Brijgopal Bharadwaj" userId="7e6bdef1-b533-403d-baae-54030a3573be" providerId="ADAL" clId="{E3EF9233-4C32-584E-85EF-9BC5DC95BD4B}" dt="2024-12-04T11:21:48.195" v="1397" actId="20577"/>
          <ac:graphicFrameMkLst>
            <pc:docMk/>
            <pc:sldMk cId="1535162199" sldId="1617"/>
            <ac:graphicFrameMk id="8" creationId="{6001822F-5D30-A5B3-83EB-8998CBE8C7D2}"/>
          </ac:graphicFrameMkLst>
        </pc:graphicFrameChg>
      </pc:sldChg>
      <pc:sldChg chg="addSp delSp modSp add mod">
        <pc:chgData name="Brijgopal Bharadwaj" userId="7e6bdef1-b533-403d-baae-54030a3573be" providerId="ADAL" clId="{E3EF9233-4C32-584E-85EF-9BC5DC95BD4B}" dt="2024-12-04T12:48:31.054" v="2536" actId="553"/>
        <pc:sldMkLst>
          <pc:docMk/>
          <pc:sldMk cId="730547424" sldId="1618"/>
        </pc:sldMkLst>
        <pc:spChg chg="del">
          <ac:chgData name="Brijgopal Bharadwaj" userId="7e6bdef1-b533-403d-baae-54030a3573be" providerId="ADAL" clId="{E3EF9233-4C32-584E-85EF-9BC5DC95BD4B}" dt="2024-12-04T10:56:52.507" v="1255" actId="478"/>
          <ac:spMkLst>
            <pc:docMk/>
            <pc:sldMk cId="730547424" sldId="1618"/>
            <ac:spMk id="7" creationId="{0526ACF0-F07D-BC5E-33CC-2D44B2E01807}"/>
          </ac:spMkLst>
        </pc:spChg>
        <pc:spChg chg="del">
          <ac:chgData name="Brijgopal Bharadwaj" userId="7e6bdef1-b533-403d-baae-54030a3573be" providerId="ADAL" clId="{E3EF9233-4C32-584E-85EF-9BC5DC95BD4B}" dt="2024-12-04T10:56:56.251" v="1257" actId="478"/>
          <ac:spMkLst>
            <pc:docMk/>
            <pc:sldMk cId="730547424" sldId="1618"/>
            <ac:spMk id="8" creationId="{0183B973-68EB-45FA-0C99-C9AA6202E853}"/>
          </ac:spMkLst>
        </pc:spChg>
        <pc:spChg chg="del">
          <ac:chgData name="Brijgopal Bharadwaj" userId="7e6bdef1-b533-403d-baae-54030a3573be" providerId="ADAL" clId="{E3EF9233-4C32-584E-85EF-9BC5DC95BD4B}" dt="2024-12-04T10:56:54.347" v="1256" actId="478"/>
          <ac:spMkLst>
            <pc:docMk/>
            <pc:sldMk cId="730547424" sldId="1618"/>
            <ac:spMk id="16" creationId="{B17F86CC-C1D9-89A3-D52B-597612B2EF84}"/>
          </ac:spMkLst>
        </pc:spChg>
        <pc:picChg chg="mod">
          <ac:chgData name="Brijgopal Bharadwaj" userId="7e6bdef1-b533-403d-baae-54030a3573be" providerId="ADAL" clId="{E3EF9233-4C32-584E-85EF-9BC5DC95BD4B}" dt="2024-12-04T12:48:31.054" v="2536" actId="553"/>
          <ac:picMkLst>
            <pc:docMk/>
            <pc:sldMk cId="730547424" sldId="1618"/>
            <ac:picMk id="3" creationId="{044A2E95-24B7-1E3C-C54F-7F7D1E9D929D}"/>
          </ac:picMkLst>
        </pc:picChg>
        <pc:picChg chg="add mod modCrop">
          <ac:chgData name="Brijgopal Bharadwaj" userId="7e6bdef1-b533-403d-baae-54030a3573be" providerId="ADAL" clId="{E3EF9233-4C32-584E-85EF-9BC5DC95BD4B}" dt="2024-12-04T11:28:04.950" v="1487" actId="732"/>
          <ac:picMkLst>
            <pc:docMk/>
            <pc:sldMk cId="730547424" sldId="1618"/>
            <ac:picMk id="5" creationId="{4BDAF87A-2F4A-D311-9847-094D6A79063A}"/>
          </ac:picMkLst>
        </pc:picChg>
        <pc:picChg chg="del">
          <ac:chgData name="Brijgopal Bharadwaj" userId="7e6bdef1-b533-403d-baae-54030a3573be" providerId="ADAL" clId="{E3EF9233-4C32-584E-85EF-9BC5DC95BD4B}" dt="2024-12-04T10:56:49.345" v="1254" actId="478"/>
          <ac:picMkLst>
            <pc:docMk/>
            <pc:sldMk cId="730547424" sldId="1618"/>
            <ac:picMk id="13" creationId="{E2C20FA4-6D6E-AA3C-5354-91C71E3CBB53}"/>
          </ac:picMkLst>
        </pc:picChg>
        <pc:picChg chg="del">
          <ac:chgData name="Brijgopal Bharadwaj" userId="7e6bdef1-b533-403d-baae-54030a3573be" providerId="ADAL" clId="{E3EF9233-4C32-584E-85EF-9BC5DC95BD4B}" dt="2024-12-04T10:56:49.345" v="1254" actId="478"/>
          <ac:picMkLst>
            <pc:docMk/>
            <pc:sldMk cId="730547424" sldId="1618"/>
            <ac:picMk id="14" creationId="{80B30AC7-8CDE-43F6-2879-C1854E98A983}"/>
          </ac:picMkLst>
        </pc:picChg>
        <pc:picChg chg="del">
          <ac:chgData name="Brijgopal Bharadwaj" userId="7e6bdef1-b533-403d-baae-54030a3573be" providerId="ADAL" clId="{E3EF9233-4C32-584E-85EF-9BC5DC95BD4B}" dt="2024-12-04T10:56:49.345" v="1254" actId="478"/>
          <ac:picMkLst>
            <pc:docMk/>
            <pc:sldMk cId="730547424" sldId="1618"/>
            <ac:picMk id="15" creationId="{BB59ECF7-50E3-1EEB-918D-6FB2C49990E4}"/>
          </ac:picMkLst>
        </pc:picChg>
        <pc:picChg chg="del">
          <ac:chgData name="Brijgopal Bharadwaj" userId="7e6bdef1-b533-403d-baae-54030a3573be" providerId="ADAL" clId="{E3EF9233-4C32-584E-85EF-9BC5DC95BD4B}" dt="2024-12-04T10:56:49.345" v="1254" actId="478"/>
          <ac:picMkLst>
            <pc:docMk/>
            <pc:sldMk cId="730547424" sldId="1618"/>
            <ac:picMk id="17" creationId="{2431B72E-6C4E-F13C-B570-E7683824D61F}"/>
          </ac:picMkLst>
        </pc:picChg>
      </pc:sldChg>
      <pc:sldChg chg="addSp delSp modSp add mod">
        <pc:chgData name="Brijgopal Bharadwaj" userId="7e6bdef1-b533-403d-baae-54030a3573be" providerId="ADAL" clId="{E3EF9233-4C32-584E-85EF-9BC5DC95BD4B}" dt="2024-12-04T12:47:18.385" v="2527" actId="12789"/>
        <pc:sldMkLst>
          <pc:docMk/>
          <pc:sldMk cId="3687891898" sldId="1619"/>
        </pc:sldMkLst>
        <pc:spChg chg="del">
          <ac:chgData name="Brijgopal Bharadwaj" userId="7e6bdef1-b533-403d-baae-54030a3573be" providerId="ADAL" clId="{E3EF9233-4C32-584E-85EF-9BC5DC95BD4B}" dt="2024-12-04T11:08:28.300" v="1264" actId="478"/>
          <ac:spMkLst>
            <pc:docMk/>
            <pc:sldMk cId="3687891898" sldId="1619"/>
            <ac:spMk id="7" creationId="{E80790C9-368C-1E50-3CAE-43846B382ACB}"/>
          </ac:spMkLst>
        </pc:spChg>
        <pc:spChg chg="del">
          <ac:chgData name="Brijgopal Bharadwaj" userId="7e6bdef1-b533-403d-baae-54030a3573be" providerId="ADAL" clId="{E3EF9233-4C32-584E-85EF-9BC5DC95BD4B}" dt="2024-12-04T11:08:30.625" v="1265" actId="478"/>
          <ac:spMkLst>
            <pc:docMk/>
            <pc:sldMk cId="3687891898" sldId="1619"/>
            <ac:spMk id="8" creationId="{9D517ECB-3462-6E0C-3CEE-00253EAD6FA7}"/>
          </ac:spMkLst>
        </pc:spChg>
        <pc:spChg chg="del">
          <ac:chgData name="Brijgopal Bharadwaj" userId="7e6bdef1-b533-403d-baae-54030a3573be" providerId="ADAL" clId="{E3EF9233-4C32-584E-85EF-9BC5DC95BD4B}" dt="2024-12-04T11:08:34.343" v="1267" actId="478"/>
          <ac:spMkLst>
            <pc:docMk/>
            <pc:sldMk cId="3687891898" sldId="1619"/>
            <ac:spMk id="10" creationId="{E19C4E61-AF9E-6E39-BD73-EDAD14E6BBF5}"/>
          </ac:spMkLst>
        </pc:spChg>
        <pc:spChg chg="del">
          <ac:chgData name="Brijgopal Bharadwaj" userId="7e6bdef1-b533-403d-baae-54030a3573be" providerId="ADAL" clId="{E3EF9233-4C32-584E-85EF-9BC5DC95BD4B}" dt="2024-12-04T11:08:32.695" v="1266" actId="478"/>
          <ac:spMkLst>
            <pc:docMk/>
            <pc:sldMk cId="3687891898" sldId="1619"/>
            <ac:spMk id="12" creationId="{1A3230CD-D85A-2B59-26D5-A88F6816BEF6}"/>
          </ac:spMkLst>
        </pc:spChg>
        <pc:spChg chg="add mod">
          <ac:chgData name="Brijgopal Bharadwaj" userId="7e6bdef1-b533-403d-baae-54030a3573be" providerId="ADAL" clId="{E3EF9233-4C32-584E-85EF-9BC5DC95BD4B}" dt="2024-12-04T11:27:27.514" v="1484" actId="20577"/>
          <ac:spMkLst>
            <pc:docMk/>
            <pc:sldMk cId="3687891898" sldId="1619"/>
            <ac:spMk id="16" creationId="{25BA5E6A-3F6D-FC8C-F7C8-35D751FBAE48}"/>
          </ac:spMkLst>
        </pc:spChg>
        <pc:picChg chg="mod">
          <ac:chgData name="Brijgopal Bharadwaj" userId="7e6bdef1-b533-403d-baae-54030a3573be" providerId="ADAL" clId="{E3EF9233-4C32-584E-85EF-9BC5DC95BD4B}" dt="2024-12-04T12:47:18.385" v="2527" actId="12789"/>
          <ac:picMkLst>
            <pc:docMk/>
            <pc:sldMk cId="3687891898" sldId="1619"/>
            <ac:picMk id="3" creationId="{6D2FDF14-9850-3A8C-4A24-C4AE3C83EA81}"/>
          </ac:picMkLst>
        </pc:picChg>
        <pc:picChg chg="del">
          <ac:chgData name="Brijgopal Bharadwaj" userId="7e6bdef1-b533-403d-baae-54030a3573be" providerId="ADAL" clId="{E3EF9233-4C32-584E-85EF-9BC5DC95BD4B}" dt="2024-12-04T11:08:24.791" v="1263" actId="478"/>
          <ac:picMkLst>
            <pc:docMk/>
            <pc:sldMk cId="3687891898" sldId="1619"/>
            <ac:picMk id="5" creationId="{6C922EB2-D4F6-6E56-CDAF-14D718F11732}"/>
          </ac:picMkLst>
        </pc:picChg>
        <pc:picChg chg="del">
          <ac:chgData name="Brijgopal Bharadwaj" userId="7e6bdef1-b533-403d-baae-54030a3573be" providerId="ADAL" clId="{E3EF9233-4C32-584E-85EF-9BC5DC95BD4B}" dt="2024-12-04T11:08:24.791" v="1263" actId="478"/>
          <ac:picMkLst>
            <pc:docMk/>
            <pc:sldMk cId="3687891898" sldId="1619"/>
            <ac:picMk id="6" creationId="{3437223C-0111-9FA8-DC1D-4E34B2CE5211}"/>
          </ac:picMkLst>
        </pc:picChg>
        <pc:picChg chg="del">
          <ac:chgData name="Brijgopal Bharadwaj" userId="7e6bdef1-b533-403d-baae-54030a3573be" providerId="ADAL" clId="{E3EF9233-4C32-584E-85EF-9BC5DC95BD4B}" dt="2024-12-04T11:08:24.791" v="1263" actId="478"/>
          <ac:picMkLst>
            <pc:docMk/>
            <pc:sldMk cId="3687891898" sldId="1619"/>
            <ac:picMk id="9" creationId="{5F01F3C2-E91F-4FA7-5DDA-BD83DB041F7F}"/>
          </ac:picMkLst>
        </pc:picChg>
        <pc:picChg chg="del">
          <ac:chgData name="Brijgopal Bharadwaj" userId="7e6bdef1-b533-403d-baae-54030a3573be" providerId="ADAL" clId="{E3EF9233-4C32-584E-85EF-9BC5DC95BD4B}" dt="2024-12-04T11:08:24.791" v="1263" actId="478"/>
          <ac:picMkLst>
            <pc:docMk/>
            <pc:sldMk cId="3687891898" sldId="1619"/>
            <ac:picMk id="11" creationId="{F9A10ED9-0511-ADBD-007B-889CE8EBCB1B}"/>
          </ac:picMkLst>
        </pc:picChg>
        <pc:picChg chg="add mod modCrop">
          <ac:chgData name="Brijgopal Bharadwaj" userId="7e6bdef1-b533-403d-baae-54030a3573be" providerId="ADAL" clId="{E3EF9233-4C32-584E-85EF-9BC5DC95BD4B}" dt="2024-12-04T11:26:04.958" v="1440" actId="14100"/>
          <ac:picMkLst>
            <pc:docMk/>
            <pc:sldMk cId="3687891898" sldId="1619"/>
            <ac:picMk id="13" creationId="{722AA4AC-EA24-E42B-79D7-100252306A0E}"/>
          </ac:picMkLst>
        </pc:picChg>
        <pc:picChg chg="add mod">
          <ac:chgData name="Brijgopal Bharadwaj" userId="7e6bdef1-b533-403d-baae-54030a3573be" providerId="ADAL" clId="{E3EF9233-4C32-584E-85EF-9BC5DC95BD4B}" dt="2024-12-04T11:25:59.782" v="1439" actId="1036"/>
          <ac:picMkLst>
            <pc:docMk/>
            <pc:sldMk cId="3687891898" sldId="1619"/>
            <ac:picMk id="15" creationId="{B2041037-24BD-66F3-ECC7-26B62695B7CE}"/>
          </ac:picMkLst>
        </pc:picChg>
      </pc:sldChg>
      <pc:sldChg chg="modSp add mod ord">
        <pc:chgData name="Brijgopal Bharadwaj" userId="7e6bdef1-b533-403d-baae-54030a3573be" providerId="ADAL" clId="{E3EF9233-4C32-584E-85EF-9BC5DC95BD4B}" dt="2024-12-04T11:48:33.464" v="1904" actId="20577"/>
        <pc:sldMkLst>
          <pc:docMk/>
          <pc:sldMk cId="4144293390" sldId="1620"/>
        </pc:sldMkLst>
        <pc:spChg chg="mod">
          <ac:chgData name="Brijgopal Bharadwaj" userId="7e6bdef1-b533-403d-baae-54030a3573be" providerId="ADAL" clId="{E3EF9233-4C32-584E-85EF-9BC5DC95BD4B}" dt="2024-12-04T11:47:01.516" v="1735" actId="20577"/>
          <ac:spMkLst>
            <pc:docMk/>
            <pc:sldMk cId="4144293390" sldId="1620"/>
            <ac:spMk id="126" creationId="{934531D8-8B7F-E256-993E-37B7B2B6186B}"/>
          </ac:spMkLst>
        </pc:spChg>
        <pc:spChg chg="mod">
          <ac:chgData name="Brijgopal Bharadwaj" userId="7e6bdef1-b533-403d-baae-54030a3573be" providerId="ADAL" clId="{E3EF9233-4C32-584E-85EF-9BC5DC95BD4B}" dt="2024-12-04T11:48:33.464" v="1904" actId="20577"/>
          <ac:spMkLst>
            <pc:docMk/>
            <pc:sldMk cId="4144293390" sldId="1620"/>
            <ac:spMk id="127" creationId="{AC196311-82E7-82FE-1B69-1348FC86D376}"/>
          </ac:spMkLst>
        </pc:spChg>
      </pc:sldChg>
      <pc:sldChg chg="modSp add mod">
        <pc:chgData name="Brijgopal Bharadwaj" userId="7e6bdef1-b533-403d-baae-54030a3573be" providerId="ADAL" clId="{E3EF9233-4C32-584E-85EF-9BC5DC95BD4B}" dt="2024-12-04T12:44:43.567" v="2515"/>
        <pc:sldMkLst>
          <pc:docMk/>
          <pc:sldMk cId="3341110928" sldId="1621"/>
        </pc:sldMkLst>
        <pc:spChg chg="mod">
          <ac:chgData name="Brijgopal Bharadwaj" userId="7e6bdef1-b533-403d-baae-54030a3573be" providerId="ADAL" clId="{E3EF9233-4C32-584E-85EF-9BC5DC95BD4B}" dt="2024-12-04T12:12:53.289" v="2018" actId="20577"/>
          <ac:spMkLst>
            <pc:docMk/>
            <pc:sldMk cId="3341110928" sldId="1621"/>
            <ac:spMk id="137" creationId="{ADFEDD74-CE23-1F58-6E18-1EF71ADDCCEB}"/>
          </ac:spMkLst>
        </pc:spChg>
        <pc:graphicFrameChg chg="modGraphic">
          <ac:chgData name="Brijgopal Bharadwaj" userId="7e6bdef1-b533-403d-baae-54030a3573be" providerId="ADAL" clId="{E3EF9233-4C32-584E-85EF-9BC5DC95BD4B}" dt="2024-12-04T12:42:51.604" v="2509" actId="14100"/>
          <ac:graphicFrameMkLst>
            <pc:docMk/>
            <pc:sldMk cId="3341110928" sldId="1621"/>
            <ac:graphicFrameMk id="5" creationId="{93A62137-7AD4-0051-775D-FB8C29FAB93B}"/>
          </ac:graphicFrameMkLst>
        </pc:graphicFrameChg>
        <pc:picChg chg="mod">
          <ac:chgData name="Brijgopal Bharadwaj" userId="7e6bdef1-b533-403d-baae-54030a3573be" providerId="ADAL" clId="{E3EF9233-4C32-584E-85EF-9BC5DC95BD4B}" dt="2024-12-04T12:44:43.567" v="2515"/>
          <ac:picMkLst>
            <pc:docMk/>
            <pc:sldMk cId="3341110928" sldId="1621"/>
            <ac:picMk id="2" creationId="{24E43E23-845A-B202-6FCF-7A64DB73C99D}"/>
          </ac:picMkLst>
        </pc:picChg>
        <pc:picChg chg="mod">
          <ac:chgData name="Brijgopal Bharadwaj" userId="7e6bdef1-b533-403d-baae-54030a3573be" providerId="ADAL" clId="{E3EF9233-4C32-584E-85EF-9BC5DC95BD4B}" dt="2024-12-04T12:43:43.735" v="2513"/>
          <ac:picMkLst>
            <pc:docMk/>
            <pc:sldMk cId="3341110928" sldId="1621"/>
            <ac:picMk id="4" creationId="{4D153CC5-82C2-8EA2-C927-DBDE2D54AB78}"/>
          </ac:picMkLst>
        </pc:picChg>
      </pc:sldChg>
    </pc:docChg>
  </pc:docChgLst>
  <pc:docChgLst>
    <pc:chgData name="Danish Akhlaq" userId="7fdcd878-ea40-472b-862d-28cdcbe2be5c" providerId="ADAL" clId="{1ACF86A3-10EC-4329-9A88-0647B1B47F6F}"/>
    <pc:docChg chg="custSel addSld delSld modSld sldOrd">
      <pc:chgData name="Danish Akhlaq" userId="7fdcd878-ea40-472b-862d-28cdcbe2be5c" providerId="ADAL" clId="{1ACF86A3-10EC-4329-9A88-0647B1B47F6F}" dt="2024-12-04T12:49:00.861" v="357" actId="1076"/>
      <pc:docMkLst>
        <pc:docMk/>
      </pc:docMkLst>
      <pc:sldChg chg="del">
        <pc:chgData name="Danish Akhlaq" userId="7fdcd878-ea40-472b-862d-28cdcbe2be5c" providerId="ADAL" clId="{1ACF86A3-10EC-4329-9A88-0647B1B47F6F}" dt="2024-12-04T06:38:33.467" v="133" actId="47"/>
        <pc:sldMkLst>
          <pc:docMk/>
          <pc:sldMk cId="0" sldId="258"/>
        </pc:sldMkLst>
      </pc:sldChg>
      <pc:sldChg chg="modSp mod">
        <pc:chgData name="Danish Akhlaq" userId="7fdcd878-ea40-472b-862d-28cdcbe2be5c" providerId="ADAL" clId="{1ACF86A3-10EC-4329-9A88-0647B1B47F6F}" dt="2024-12-04T06:47:57.999" v="159" actId="20577"/>
        <pc:sldMkLst>
          <pc:docMk/>
          <pc:sldMk cId="0" sldId="259"/>
        </pc:sldMkLst>
        <pc:spChg chg="mod">
          <ac:chgData name="Danish Akhlaq" userId="7fdcd878-ea40-472b-862d-28cdcbe2be5c" providerId="ADAL" clId="{1ACF86A3-10EC-4329-9A88-0647B1B47F6F}" dt="2024-12-04T06:47:57.999" v="159" actId="20577"/>
          <ac:spMkLst>
            <pc:docMk/>
            <pc:sldMk cId="0" sldId="259"/>
            <ac:spMk id="107" creationId="{00000000-0000-0000-0000-000000000000}"/>
          </ac:spMkLst>
        </pc:spChg>
      </pc:sldChg>
      <pc:sldChg chg="addSp modSp mod">
        <pc:chgData name="Danish Akhlaq" userId="7fdcd878-ea40-472b-862d-28cdcbe2be5c" providerId="ADAL" clId="{1ACF86A3-10EC-4329-9A88-0647B1B47F6F}" dt="2024-12-04T04:40:59.223" v="132" actId="20577"/>
        <pc:sldMkLst>
          <pc:docMk/>
          <pc:sldMk cId="0" sldId="260"/>
        </pc:sldMkLst>
        <pc:spChg chg="mod">
          <ac:chgData name="Danish Akhlaq" userId="7fdcd878-ea40-472b-862d-28cdcbe2be5c" providerId="ADAL" clId="{1ACF86A3-10EC-4329-9A88-0647B1B47F6F}" dt="2024-12-04T04:40:59.223" v="132" actId="20577"/>
          <ac:spMkLst>
            <pc:docMk/>
            <pc:sldMk cId="0" sldId="260"/>
            <ac:spMk id="5" creationId="{866ADDEE-3073-EE31-B2AF-558D766F42CA}"/>
          </ac:spMkLst>
        </pc:spChg>
        <pc:picChg chg="add mod">
          <ac:chgData name="Danish Akhlaq" userId="7fdcd878-ea40-472b-862d-28cdcbe2be5c" providerId="ADAL" clId="{1ACF86A3-10EC-4329-9A88-0647B1B47F6F}" dt="2024-12-03T11:46:54.910" v="9" actId="14100"/>
          <ac:picMkLst>
            <pc:docMk/>
            <pc:sldMk cId="0" sldId="260"/>
            <ac:picMk id="3" creationId="{DBD309CF-D3AC-1804-03C7-8F9A2EA644F1}"/>
          </ac:picMkLst>
        </pc:picChg>
      </pc:sldChg>
      <pc:sldChg chg="modSp mod">
        <pc:chgData name="Danish Akhlaq" userId="7fdcd878-ea40-472b-862d-28cdcbe2be5c" providerId="ADAL" clId="{1ACF86A3-10EC-4329-9A88-0647B1B47F6F}" dt="2024-12-03T11:48:42.546" v="127" actId="20577"/>
        <pc:sldMkLst>
          <pc:docMk/>
          <pc:sldMk cId="0" sldId="261"/>
        </pc:sldMkLst>
        <pc:spChg chg="mod">
          <ac:chgData name="Danish Akhlaq" userId="7fdcd878-ea40-472b-862d-28cdcbe2be5c" providerId="ADAL" clId="{1ACF86A3-10EC-4329-9A88-0647B1B47F6F}" dt="2024-12-03T11:48:42.546" v="127" actId="20577"/>
          <ac:spMkLst>
            <pc:docMk/>
            <pc:sldMk cId="0" sldId="261"/>
            <ac:spMk id="120" creationId="{00000000-0000-0000-0000-000000000000}"/>
          </ac:spMkLst>
        </pc:spChg>
      </pc:sldChg>
      <pc:sldChg chg="addSp delSp modSp add mod ord">
        <pc:chgData name="Danish Akhlaq" userId="7fdcd878-ea40-472b-862d-28cdcbe2be5c" providerId="ADAL" clId="{1ACF86A3-10EC-4329-9A88-0647B1B47F6F}" dt="2024-12-04T12:49:00.861" v="357" actId="1076"/>
        <pc:sldMkLst>
          <pc:docMk/>
          <pc:sldMk cId="1535162199" sldId="1617"/>
        </pc:sldMkLst>
        <pc:spChg chg="add">
          <ac:chgData name="Danish Akhlaq" userId="7fdcd878-ea40-472b-862d-28cdcbe2be5c" providerId="ADAL" clId="{1ACF86A3-10EC-4329-9A88-0647B1B47F6F}" dt="2024-12-04T10:23:39.695" v="191"/>
          <ac:spMkLst>
            <pc:docMk/>
            <pc:sldMk cId="1535162199" sldId="1617"/>
            <ac:spMk id="2" creationId="{30A4EB73-8E6B-9CC2-3125-1FEA9B3D78D0}"/>
          </ac:spMkLst>
        </pc:spChg>
        <pc:spChg chg="add">
          <ac:chgData name="Danish Akhlaq" userId="7fdcd878-ea40-472b-862d-28cdcbe2be5c" providerId="ADAL" clId="{1ACF86A3-10EC-4329-9A88-0647B1B47F6F}" dt="2024-12-04T10:23:39.695" v="191"/>
          <ac:spMkLst>
            <pc:docMk/>
            <pc:sldMk cId="1535162199" sldId="1617"/>
            <ac:spMk id="3" creationId="{852F31F9-3B01-C310-AB34-D6774F802D69}"/>
          </ac:spMkLst>
        </pc:spChg>
        <pc:spChg chg="add mod">
          <ac:chgData name="Danish Akhlaq" userId="7fdcd878-ea40-472b-862d-28cdcbe2be5c" providerId="ADAL" clId="{1ACF86A3-10EC-4329-9A88-0647B1B47F6F}" dt="2024-12-04T10:39:14.888" v="354" actId="6549"/>
          <ac:spMkLst>
            <pc:docMk/>
            <pc:sldMk cId="1535162199" sldId="1617"/>
            <ac:spMk id="5" creationId="{C9317CFB-C2B7-4AFF-0B61-5A5A81769594}"/>
          </ac:spMkLst>
        </pc:spChg>
        <pc:spChg chg="add mod">
          <ac:chgData name="Danish Akhlaq" userId="7fdcd878-ea40-472b-862d-28cdcbe2be5c" providerId="ADAL" clId="{1ACF86A3-10EC-4329-9A88-0647B1B47F6F}" dt="2024-12-04T12:49:00.861" v="357" actId="1076"/>
          <ac:spMkLst>
            <pc:docMk/>
            <pc:sldMk cId="1535162199" sldId="1617"/>
            <ac:spMk id="7" creationId="{FEF7C6B2-D62A-76F4-4550-1D25E4BFD603}"/>
          </ac:spMkLst>
        </pc:spChg>
        <pc:spChg chg="mod">
          <ac:chgData name="Danish Akhlaq" userId="7fdcd878-ea40-472b-862d-28cdcbe2be5c" providerId="ADAL" clId="{1ACF86A3-10EC-4329-9A88-0647B1B47F6F}" dt="2024-12-04T10:26:55.160" v="214" actId="1076"/>
          <ac:spMkLst>
            <pc:docMk/>
            <pc:sldMk cId="1535162199" sldId="1617"/>
            <ac:spMk id="126" creationId="{00000000-0000-0000-0000-000000000000}"/>
          </ac:spMkLst>
        </pc:spChg>
        <pc:spChg chg="del mod">
          <ac:chgData name="Danish Akhlaq" userId="7fdcd878-ea40-472b-862d-28cdcbe2be5c" providerId="ADAL" clId="{1ACF86A3-10EC-4329-9A88-0647B1B47F6F}" dt="2024-12-04T10:23:54.663" v="193" actId="478"/>
          <ac:spMkLst>
            <pc:docMk/>
            <pc:sldMk cId="1535162199" sldId="1617"/>
            <ac:spMk id="127" creationId="{00000000-0000-0000-0000-000000000000}"/>
          </ac:spMkLst>
        </pc:spChg>
        <pc:graphicFrameChg chg="add del mod modGraphic">
          <ac:chgData name="Danish Akhlaq" userId="7fdcd878-ea40-472b-862d-28cdcbe2be5c" providerId="ADAL" clId="{1ACF86A3-10EC-4329-9A88-0647B1B47F6F}" dt="2024-12-04T10:39:10.627" v="349" actId="478"/>
          <ac:graphicFrameMkLst>
            <pc:docMk/>
            <pc:sldMk cId="1535162199" sldId="1617"/>
            <ac:graphicFrameMk id="6" creationId="{48385A6C-FE9A-F077-6394-8BB1278F6F0C}"/>
          </ac:graphicFrameMkLst>
        </pc:graphicFrameChg>
        <pc:graphicFrameChg chg="add mod modGraphic">
          <ac:chgData name="Danish Akhlaq" userId="7fdcd878-ea40-472b-862d-28cdcbe2be5c" providerId="ADAL" clId="{1ACF86A3-10EC-4329-9A88-0647B1B47F6F}" dt="2024-12-04T10:39:19.925" v="355" actId="1076"/>
          <ac:graphicFrameMkLst>
            <pc:docMk/>
            <pc:sldMk cId="1535162199" sldId="1617"/>
            <ac:graphicFrameMk id="8" creationId="{6001822F-5D30-A5B3-83EB-8998CBE8C7D2}"/>
          </ac:graphicFrameMkLst>
        </pc:graphicFrameChg>
        <pc:picChg chg="del mod">
          <ac:chgData name="Danish Akhlaq" userId="7fdcd878-ea40-472b-862d-28cdcbe2be5c" providerId="ADAL" clId="{1ACF86A3-10EC-4329-9A88-0647B1B47F6F}" dt="2024-12-04T10:25:02.307" v="207" actId="478"/>
          <ac:picMkLst>
            <pc:docMk/>
            <pc:sldMk cId="1535162199" sldId="1617"/>
            <ac:picMk id="4" creationId="{D9159C52-3114-E85E-D79E-D296C0CEEC53}"/>
          </ac:picMkLst>
        </pc:picChg>
        <pc:picChg chg="add">
          <ac:chgData name="Danish Akhlaq" userId="7fdcd878-ea40-472b-862d-28cdcbe2be5c" providerId="ADAL" clId="{1ACF86A3-10EC-4329-9A88-0647B1B47F6F}" dt="2024-12-04T10:23:39.695" v="191"/>
          <ac:picMkLst>
            <pc:docMk/>
            <pc:sldMk cId="1535162199" sldId="1617"/>
            <ac:picMk id="1025" creationId="{BFE9724D-DE5E-572E-E113-EA84F27CCD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C896C7C8-1F5F-2BF0-79F9-6DBB6931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769b334f_0_5:notes">
            <a:extLst>
              <a:ext uri="{FF2B5EF4-FFF2-40B4-BE49-F238E27FC236}">
                <a16:creationId xmlns:a16="http://schemas.microsoft.com/office/drawing/2014/main" id="{4D59002C-98CA-1387-0BFC-5B5240B831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769b334f_0_5:notes">
            <a:extLst>
              <a:ext uri="{FF2B5EF4-FFF2-40B4-BE49-F238E27FC236}">
                <a16:creationId xmlns:a16="http://schemas.microsoft.com/office/drawing/2014/main" id="{799105BE-6F1C-92A7-6B1B-C722B1D22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638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769b334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769b334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F1CF0D23-E19A-931F-5D98-4F1F60FFB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1769b334f_0_21:notes">
            <a:extLst>
              <a:ext uri="{FF2B5EF4-FFF2-40B4-BE49-F238E27FC236}">
                <a16:creationId xmlns:a16="http://schemas.microsoft.com/office/drawing/2014/main" id="{838A823D-EB67-361F-75E0-EC589AB262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1769b334f_0_21:notes">
            <a:extLst>
              <a:ext uri="{FF2B5EF4-FFF2-40B4-BE49-F238E27FC236}">
                <a16:creationId xmlns:a16="http://schemas.microsoft.com/office/drawing/2014/main" id="{0B63A891-A975-6342-F672-645BB7BF8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34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E2F52CD6-9C12-6004-C93D-3D8482FE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9FF6710E-99B6-DD03-A048-0006741E0F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635CCBF2-3C5D-E222-7122-FB23C4F87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62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C3B06E2-1977-DB2B-EE27-04062671F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B8C5F567-60F7-A047-491F-C86A55CCA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F2AD38AD-975A-CE2D-EA6A-7F838C6A6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38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FC2D3D21-52F1-0B40-2CC4-7FC8984D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1A0114FE-86AF-4431-7751-B3EDA44A40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71E70890-6CD8-D9A5-EBB0-AFB52908F0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83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4AB73894-4DCE-F7A1-4BFD-3C6F07EC3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07FF9586-0E16-2804-9E62-F1938A006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F2F6AE08-CE51-0244-3F1A-9F725A717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44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94D07793-4FA5-96E7-5BE4-2EF5249A3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769b334f_0_5:notes">
            <a:extLst>
              <a:ext uri="{FF2B5EF4-FFF2-40B4-BE49-F238E27FC236}">
                <a16:creationId xmlns:a16="http://schemas.microsoft.com/office/drawing/2014/main" id="{6D2F57E8-F52E-C766-266D-55F8ADB99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769b334f_0_5:notes">
            <a:extLst>
              <a:ext uri="{FF2B5EF4-FFF2-40B4-BE49-F238E27FC236}">
                <a16:creationId xmlns:a16="http://schemas.microsoft.com/office/drawing/2014/main" id="{923F2C8A-9B32-C4C4-3AB1-DB50FB49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28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CDD977A9-7564-FAD8-7D6A-8353D33F2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769b334f_0_28:notes">
            <a:extLst>
              <a:ext uri="{FF2B5EF4-FFF2-40B4-BE49-F238E27FC236}">
                <a16:creationId xmlns:a16="http://schemas.microsoft.com/office/drawing/2014/main" id="{C223C343-2EDC-F018-D41A-8D4D83F55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769b334f_0_28:notes">
            <a:extLst>
              <a:ext uri="{FF2B5EF4-FFF2-40B4-BE49-F238E27FC236}">
                <a16:creationId xmlns:a16="http://schemas.microsoft.com/office/drawing/2014/main" id="{B54FC5F7-B3C4-6D46-0744-0794C1B97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29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769b33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769b33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45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ba61829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ba61829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CE30ACCE-722A-B014-0EF2-39C0E4F7D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769b334f_0_5:notes">
            <a:extLst>
              <a:ext uri="{FF2B5EF4-FFF2-40B4-BE49-F238E27FC236}">
                <a16:creationId xmlns:a16="http://schemas.microsoft.com/office/drawing/2014/main" id="{D11EDD80-226F-07DC-E848-095D9F3B2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769b334f_0_5:notes">
            <a:extLst>
              <a:ext uri="{FF2B5EF4-FFF2-40B4-BE49-F238E27FC236}">
                <a16:creationId xmlns:a16="http://schemas.microsoft.com/office/drawing/2014/main" id="{E3118CC7-6B0E-E319-EB6B-7C01A58E4B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6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0D3B64B8-0BDB-3E55-16E0-AD871298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ba618294a_0_5:notes">
            <a:extLst>
              <a:ext uri="{FF2B5EF4-FFF2-40B4-BE49-F238E27FC236}">
                <a16:creationId xmlns:a16="http://schemas.microsoft.com/office/drawing/2014/main" id="{925275BE-EEA2-A557-4E80-0B63910B4B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ba618294a_0_5:notes">
            <a:extLst>
              <a:ext uri="{FF2B5EF4-FFF2-40B4-BE49-F238E27FC236}">
                <a16:creationId xmlns:a16="http://schemas.microsoft.com/office/drawing/2014/main" id="{0D927F8B-208D-2808-771C-3D48FD437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314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C6425E5-235E-6F27-E65D-CE309659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1769b334f_0_21:notes">
            <a:extLst>
              <a:ext uri="{FF2B5EF4-FFF2-40B4-BE49-F238E27FC236}">
                <a16:creationId xmlns:a16="http://schemas.microsoft.com/office/drawing/2014/main" id="{B38C6785-0686-DFEE-F15A-1B4F565B0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1769b334f_0_21:notes">
            <a:extLst>
              <a:ext uri="{FF2B5EF4-FFF2-40B4-BE49-F238E27FC236}">
                <a16:creationId xmlns:a16="http://schemas.microsoft.com/office/drawing/2014/main" id="{5662706F-1004-E717-BACC-818FD1C43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52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44C8C60-D7E3-D216-2742-EE117061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AC081D7D-49E7-8B05-FBDE-B5C893C70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A30407C3-8A20-CC15-A250-782715D5D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3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D2DF0842-87BC-D79D-2C3C-91A4040E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6E15B0B0-B450-0732-5272-3B3C65EF70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462C2E3A-B35F-1C01-5E7B-AFF610549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46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7E4296D3-5AA5-D012-2410-B72FA09E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1C51B85F-1C54-BE9A-FD5A-89BF1C14A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477E3CA9-B200-1F77-7AD5-3C76D55EA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35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2020BC60-693D-A4A9-D3DD-7AA0924CD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769b334f_0_0:notes">
            <a:extLst>
              <a:ext uri="{FF2B5EF4-FFF2-40B4-BE49-F238E27FC236}">
                <a16:creationId xmlns:a16="http://schemas.microsoft.com/office/drawing/2014/main" id="{5907AA7D-1805-DBAB-569C-D8B26A7ED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769b334f_0_0:notes">
            <a:extLst>
              <a:ext uri="{FF2B5EF4-FFF2-40B4-BE49-F238E27FC236}">
                <a16:creationId xmlns:a16="http://schemas.microsoft.com/office/drawing/2014/main" id="{E829AFC5-7F11-E400-36CF-1DA9FDBAD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87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050" spc="-3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9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b="0" i="1" cap="none" spc="150" baseline="0">
                <a:solidFill>
                  <a:schemeClr val="bg1"/>
                </a:solidFill>
                <a:latin typeface="Graphik Light" panose="020B0403030202060203" pitchFamily="34" charset="0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3636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raphik Regular" panose="020B0503030202060203" pitchFamily="34" charset="0"/>
              </a:defRPr>
            </a:lvl1pPr>
            <a:lvl2pPr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1C70ED-94CA-A642-FD1E-522A699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4EF858-2983-E647-2178-E92591E7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483A77-9139-666A-419A-D5D0E83B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293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14953"/>
            <a:ext cx="7959567" cy="750456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62050"/>
            <a:ext cx="7959567" cy="3486149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25"/>
            </a:lvl1pPr>
          </a:lstStyle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970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05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Graphik Light" panose="020B0403030202060203" pitchFamily="34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08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5763" y="214953"/>
            <a:ext cx="8351044" cy="7263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762" y="1148555"/>
            <a:ext cx="405000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443" y="1148556"/>
            <a:ext cx="405000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6447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0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0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744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445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3006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4" y="0"/>
            <a:ext cx="4800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2" y="548640"/>
            <a:ext cx="4869180" cy="3943350"/>
          </a:xfrm>
        </p:spPr>
        <p:txBody>
          <a:bodyPr/>
          <a:lstStyle>
            <a:lvl1pPr>
              <a:defRPr>
                <a:latin typeface="Graphik Regular" panose="020B0503030202060203" pitchFamily="34" charset="0"/>
              </a:defRPr>
            </a:lvl1pPr>
            <a:lvl2pPr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1" cy="273844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378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" y="0"/>
            <a:ext cx="9143990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6555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1243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4" y="311085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398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7" y="13618"/>
            <a:ext cx="8422481" cy="74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7" y="913088"/>
            <a:ext cx="8422481" cy="38057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 cap="none" baseline="0">
                <a:solidFill>
                  <a:schemeClr val="accent2"/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it-IT"/>
              <a:t>DA 204o: Data Science in Practice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982" y="4844839"/>
            <a:ext cx="984019" cy="27384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  <a:latin typeface="Graphik Thin" panose="020B02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699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b="0" kern="1200" spc="-38" baseline="0">
          <a:solidFill>
            <a:schemeClr val="accent2"/>
          </a:solidFill>
          <a:latin typeface="Graphik Semibold" panose="020B0703030202060203" pitchFamily="34" charset="0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Graphik Light" panose="020B0403030202060203" pitchFamily="34" charset="0"/>
          <a:ea typeface="+mn-ea"/>
          <a:cs typeface="+mn-cs"/>
        </a:defRPr>
      </a:lvl1pPr>
      <a:lvl2pPr marL="365189" indent="-214313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Graphik Light" panose="020B0403030202060203" pitchFamily="34" charset="0"/>
          <a:ea typeface="+mn-ea"/>
          <a:cs typeface="+mn-cs"/>
        </a:defRPr>
      </a:lvl2pPr>
      <a:lvl3pPr marL="502349" indent="-214313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Graphik Light" panose="020B0403030202060203" pitchFamily="34" charset="0"/>
          <a:ea typeface="+mn-ea"/>
          <a:cs typeface="+mn-cs"/>
        </a:defRPr>
      </a:lvl3pPr>
      <a:lvl4pPr marL="639509" indent="-214313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Graphik Light" panose="020B0403030202060203" pitchFamily="34" charset="0"/>
          <a:ea typeface="+mn-ea"/>
          <a:cs typeface="+mn-cs"/>
        </a:defRPr>
      </a:lvl4pPr>
      <a:lvl5pPr marL="776669" indent="-214313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Graphik Light" panose="020B0403030202060203" pitchFamily="34" charset="0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35881" y="1518324"/>
            <a:ext cx="5525701" cy="1978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/>
              <a:t>Index Movement Forecasting </a:t>
            </a:r>
            <a:br>
              <a:rPr lang="en-IN" sz="2800"/>
            </a:br>
            <a:r>
              <a:rPr lang="en-IN" sz="2800"/>
              <a:t>via</a:t>
            </a:r>
            <a:br>
              <a:rPr lang="en-IN" sz="2800"/>
            </a:br>
            <a:r>
              <a:rPr lang="en-IN" sz="2800"/>
              <a:t>News Sentiment Analysis</a:t>
            </a:r>
            <a:br>
              <a:rPr lang="en-IN" sz="2800"/>
            </a:br>
            <a:endParaRPr lang="en-IN" sz="28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36769" y="3633997"/>
            <a:ext cx="1683663" cy="337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Project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indent="0">
              <a:lnSpc>
                <a:spcPct val="90000"/>
              </a:lnSpc>
              <a:spcAft>
                <a:spcPts val="200"/>
              </a:spcAft>
              <a:buClr>
                <a:srgbClr val="2683C6"/>
              </a:buClr>
              <a:buSzPct val="100000"/>
              <a:defRPr/>
            </a:pPr>
            <a:endParaRPr lang="en-SG" sz="1400" b="1"/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buClr>
                <a:srgbClr val="595959"/>
              </a:buClr>
              <a:buFont typeface="Lato"/>
              <a:buNone/>
              <a:tabLst/>
              <a:defRPr/>
            </a:pPr>
            <a:endParaRPr sz="140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C640602-5F9E-1708-0518-EE3AF51B5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2" b="90000" l="5042" r="96167">
                        <a14:foregroundMark x1="25958" y1="26167" x2="50583" y2="23500"/>
                        <a14:foregroundMark x1="50583" y1="23500" x2="68833" y2="46458"/>
                        <a14:foregroundMark x1="68833" y1="46458" x2="16708" y2="41292"/>
                        <a14:foregroundMark x1="16708" y1="41292" x2="56375" y2="44042"/>
                        <a14:foregroundMark x1="56375" y1="44042" x2="30750" y2="45583"/>
                        <a14:foregroundMark x1="30750" y1="45583" x2="63042" y2="54833"/>
                        <a14:foregroundMark x1="63042" y1="54833" x2="55292" y2="39958"/>
                        <a14:foregroundMark x1="66000" y1="70208" x2="78625" y2="41750"/>
                        <a14:foregroundMark x1="78625" y1="41750" x2="52917" y2="13458"/>
                        <a14:foregroundMark x1="52917" y1="13458" x2="21875" y2="25708"/>
                        <a14:foregroundMark x1="21875" y1="25708" x2="26417" y2="63542"/>
                        <a14:foregroundMark x1="26417" y1="63542" x2="64833" y2="73417"/>
                        <a14:foregroundMark x1="64833" y1="73417" x2="72667" y2="65292"/>
                        <a14:foregroundMark x1="72667" y1="23958" x2="45000" y2="14792"/>
                        <a14:foregroundMark x1="45000" y1="14792" x2="23000" y2="24125"/>
                        <a14:foregroundMark x1="23000" y1="24125" x2="47208" y2="6792"/>
                        <a14:foregroundMark x1="47208" y1="6792" x2="75336" y2="14975"/>
                        <a14:foregroundMark x1="78651" y1="17982" x2="86875" y2="46167"/>
                        <a14:foregroundMark x1="86875" y1="46167" x2="75083" y2="73208"/>
                        <a14:foregroundMark x1="75083" y1="73208" x2="71333" y2="76000"/>
                        <a14:foregroundMark x1="77083" y1="29292" x2="78333" y2="56875"/>
                        <a14:foregroundMark x1="78333" y1="56875" x2="53792" y2="72250"/>
                        <a14:foregroundMark x1="53792" y1="72250" x2="27125" y2="56875"/>
                        <a14:foregroundMark x1="27125" y1="56875" x2="22500" y2="23333"/>
                        <a14:foregroundMark x1="22500" y1="23333" x2="32625" y2="11958"/>
                        <a14:foregroundMark x1="46875" y1="12833" x2="34417" y2="12833"/>
                        <a14:foregroundMark x1="37500" y1="11500" x2="18583" y2="32500"/>
                        <a14:foregroundMark x1="18583" y1="32500" x2="16625" y2="55083"/>
                        <a14:foregroundMark x1="27292" y1="19042" x2="15292" y2="38167"/>
                        <a14:foregroundMark x1="21500" y1="23042" x2="21500" y2="23042"/>
                        <a14:foregroundMark x1="21500" y1="23042" x2="21500" y2="23042"/>
                        <a14:foregroundMark x1="20167" y1="24833" x2="20167" y2="24833"/>
                        <a14:foregroundMark x1="21042" y1="48417" x2="21042" y2="48417"/>
                        <a14:foregroundMark x1="22375" y1="61750" x2="22375" y2="61750"/>
                        <a14:foregroundMark x1="22375" y1="62208" x2="22375" y2="62208"/>
                        <a14:foregroundMark x1="24167" y1="71083" x2="24167" y2="71083"/>
                        <a14:foregroundMark x1="24167" y1="71083" x2="24167" y2="71083"/>
                        <a14:foregroundMark x1="31292" y1="77750" x2="11292" y2="77750"/>
                        <a14:foregroundMark x1="26417" y1="71083" x2="26417" y2="71083"/>
                        <a14:foregroundMark x1="26417" y1="71083" x2="26417" y2="71083"/>
                        <a14:foregroundMark x1="57083" y1="64417" x2="57083" y2="64417"/>
                        <a14:foregroundMark x1="57083" y1="64417" x2="57083" y2="64417"/>
                        <a14:foregroundMark x1="66417" y1="62625" x2="66417" y2="62625"/>
                        <a14:foregroundMark x1="66417" y1="62625" x2="66417" y2="62625"/>
                        <a14:foregroundMark x1="65542" y1="61750" x2="65542" y2="61750"/>
                        <a14:foregroundMark x1="65542" y1="61750" x2="65542" y2="61750"/>
                        <a14:foregroundMark x1="50875" y1="66667" x2="50875" y2="66667"/>
                        <a14:foregroundMark x1="50875" y1="66667" x2="50875" y2="66667"/>
                        <a14:foregroundMark x1="60625" y1="15958" x2="60625" y2="15958"/>
                        <a14:foregroundMark x1="60625" y1="15958" x2="60625" y2="15958"/>
                        <a14:foregroundMark x1="64667" y1="19042" x2="64667" y2="19042"/>
                        <a14:foregroundMark x1="65083" y1="19500" x2="65083" y2="19500"/>
                        <a14:foregroundMark x1="71333" y1="28833" x2="71333" y2="28833"/>
                        <a14:foregroundMark x1="71333" y1="28833" x2="71333" y2="28833"/>
                        <a14:foregroundMark x1="73083" y1="20375" x2="73083" y2="20375"/>
                        <a14:foregroundMark x1="73083" y1="20375" x2="73083" y2="20375"/>
                        <a14:foregroundMark x1="74417" y1="19042" x2="74417" y2="19042"/>
                        <a14:foregroundMark x1="74417" y1="19042" x2="74417" y2="19042"/>
                        <a14:foregroundMark x1="74875" y1="22167" x2="74875" y2="22167"/>
                        <a14:foregroundMark x1="74875" y1="26167" x2="74875" y2="26167"/>
                        <a14:foregroundMark x1="74875" y1="26167" x2="74875" y2="26167"/>
                        <a14:foregroundMark x1="72667" y1="69750" x2="72667" y2="69750"/>
                        <a14:foregroundMark x1="72667" y1="69750" x2="72667" y2="69750"/>
                        <a14:foregroundMark x1="48208" y1="65292" x2="48208" y2="65292"/>
                        <a14:foregroundMark x1="48208" y1="65292" x2="48208" y2="65292"/>
                        <a14:foregroundMark x1="96208" y1="76875" x2="96208" y2="76875"/>
                        <a14:foregroundMark x1="70875" y1="57292" x2="70875" y2="57292"/>
                        <a14:foregroundMark x1="5042" y1="77750" x2="5042" y2="77750"/>
                        <a14:backgroundMark x1="78875" y1="15958" x2="78875" y2="15958"/>
                        <a14:backgroundMark x1="77542" y1="18167" x2="77542" y2="18167"/>
                        <a14:backgroundMark x1="77083" y1="14625" x2="78000" y2="17292"/>
                        <a14:backgroundMark x1="75750" y1="12833" x2="81125" y2="18167"/>
                        <a14:backgroundMark x1="75750" y1="14167" x2="81125" y2="1904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9687" y="1516916"/>
            <a:ext cx="1671257" cy="162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6BDB2-1CC8-8128-FFD0-42051D9F01DE}"/>
              </a:ext>
            </a:extLst>
          </p:cNvPr>
          <p:cNvSpPr txBox="1"/>
          <p:nvPr/>
        </p:nvSpPr>
        <p:spPr>
          <a:xfrm>
            <a:off x="0" y="55690"/>
            <a:ext cx="9144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Indian Institute of Science</a:t>
            </a:r>
          </a:p>
          <a:p>
            <a:pPr algn="ctr"/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Bengaluru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1F7A6-75B9-48C3-8062-A40BE2B87F5B}"/>
              </a:ext>
            </a:extLst>
          </p:cNvPr>
          <p:cNvSpPr txBox="1"/>
          <p:nvPr/>
        </p:nvSpPr>
        <p:spPr>
          <a:xfrm>
            <a:off x="3785262" y="4016192"/>
            <a:ext cx="162293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000" b="1">
                <a:solidFill>
                  <a:schemeClr val="accent1"/>
                </a:solidFill>
                <a:latin typeface="Lato"/>
                <a:cs typeface="Segoe UI"/>
              </a:rPr>
              <a:t>Chandan Rao</a:t>
            </a:r>
            <a:endParaRPr lang="en-US" sz="1000" b="1">
              <a:solidFill>
                <a:schemeClr val="accent1"/>
              </a:solidFill>
              <a:latin typeface="Lato"/>
            </a:endParaRPr>
          </a:p>
          <a:p>
            <a:r>
              <a:rPr lang="en-SG" sz="1000" b="1">
                <a:solidFill>
                  <a:schemeClr val="accent1"/>
                </a:solidFill>
                <a:latin typeface="Lato"/>
                <a:cs typeface="Segoe UI"/>
              </a:rPr>
              <a:t>DSBA</a:t>
            </a:r>
            <a:endParaRPr lang="en-US" sz="1000" b="1">
              <a:solidFill>
                <a:schemeClr val="accent1"/>
              </a:solidFill>
              <a:latin typeface="Lato"/>
            </a:endParaRPr>
          </a:p>
          <a:p>
            <a:r>
              <a:rPr lang="en-SG" sz="1000" b="1">
                <a:solidFill>
                  <a:schemeClr val="accent1"/>
                </a:solidFill>
                <a:latin typeface="Lato"/>
                <a:cs typeface="Segoe UI"/>
              </a:rPr>
              <a:t>chandankuma4@iisc.ac.in</a:t>
            </a:r>
            <a:r>
              <a:rPr lang="en-US" sz="1000" b="1">
                <a:solidFill>
                  <a:schemeClr val="accent1"/>
                </a:solidFill>
                <a:latin typeface="Lato"/>
                <a:cs typeface="Segoe UI"/>
              </a:rPr>
              <a:t>​</a:t>
            </a: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4D1B97BB-1D17-775C-09D1-96250AF475F6}"/>
              </a:ext>
            </a:extLst>
          </p:cNvPr>
          <p:cNvSpPr txBox="1">
            <a:spLocks/>
          </p:cNvSpPr>
          <p:nvPr/>
        </p:nvSpPr>
        <p:spPr>
          <a:xfrm>
            <a:off x="736553" y="3970731"/>
            <a:ext cx="1527800" cy="64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200"/>
              </a:spcAft>
              <a:buClr>
                <a:srgbClr val="2683C6"/>
              </a:buClr>
              <a:buSzPct val="100000"/>
            </a:pPr>
            <a:r>
              <a:rPr lang="en-US" sz="1000" b="1"/>
              <a:t>Brijgopal Bharadwaj</a:t>
            </a:r>
          </a:p>
          <a:p>
            <a:pPr marL="0" indent="0">
              <a:lnSpc>
                <a:spcPct val="90000"/>
              </a:lnSpc>
              <a:spcAft>
                <a:spcPts val="200"/>
              </a:spcAft>
              <a:defRPr/>
            </a:pPr>
            <a:r>
              <a:rPr lang="en-US" sz="1000" b="1"/>
              <a:t>DSBA</a:t>
            </a:r>
          </a:p>
          <a:p>
            <a:pPr marL="0" indent="0">
              <a:lnSpc>
                <a:spcPct val="90000"/>
              </a:lnSpc>
              <a:spcAft>
                <a:spcPts val="200"/>
              </a:spcAft>
              <a:buFont typeface="Arial" panose="020B0604020202020204" pitchFamily="34" charset="0"/>
              <a:buNone/>
              <a:defRPr/>
            </a:pPr>
            <a:r>
              <a:rPr lang="en-US" sz="1000" b="1"/>
              <a:t>brijgopalb@iisc.ac.in</a:t>
            </a:r>
          </a:p>
          <a:p>
            <a:pPr marL="0" indent="0">
              <a:defRPr/>
            </a:pPr>
            <a:endParaRPr lang="en-US" sz="1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E6246-9AF4-EAAB-008C-C0C5B0CAE282}"/>
              </a:ext>
            </a:extLst>
          </p:cNvPr>
          <p:cNvSpPr txBox="1"/>
          <p:nvPr/>
        </p:nvSpPr>
        <p:spPr>
          <a:xfrm>
            <a:off x="6928139" y="4016192"/>
            <a:ext cx="153201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000" b="1">
                <a:solidFill>
                  <a:schemeClr val="accent1"/>
                </a:solidFill>
                <a:latin typeface="Lato"/>
              </a:rPr>
              <a:t>Danish Akhlaq</a:t>
            </a:r>
            <a:endParaRPr lang="en-US" sz="1000" b="1">
              <a:solidFill>
                <a:schemeClr val="accent1"/>
              </a:solidFill>
              <a:latin typeface="Lato"/>
            </a:endParaRPr>
          </a:p>
          <a:p>
            <a:r>
              <a:rPr lang="en-SG" sz="1000" b="1">
                <a:solidFill>
                  <a:schemeClr val="accent1"/>
                </a:solidFill>
                <a:latin typeface="Lato"/>
              </a:rPr>
              <a:t>DSBA</a:t>
            </a:r>
            <a:endParaRPr lang="en-US" sz="1000" b="1">
              <a:solidFill>
                <a:schemeClr val="accent1"/>
              </a:solidFill>
              <a:latin typeface="Lato"/>
            </a:endParaRPr>
          </a:p>
          <a:p>
            <a:r>
              <a:rPr lang="en-SG" sz="1000" b="1">
                <a:solidFill>
                  <a:schemeClr val="accent1"/>
                </a:solidFill>
                <a:latin typeface="Lato"/>
              </a:rPr>
              <a:t>danishakhlaq@iisc.ac.in</a:t>
            </a:r>
            <a:r>
              <a:rPr lang="en-US" sz="1000" b="1">
                <a:solidFill>
                  <a:schemeClr val="accent1"/>
                </a:solidFill>
                <a:latin typeface="Lato"/>
              </a:rPr>
              <a:t>​</a:t>
            </a:r>
            <a:r>
              <a:rPr lang="en-US" sz="1000" b="1">
                <a:solidFill>
                  <a:schemeClr val="accent1"/>
                </a:solidFill>
                <a:latin typeface="Lato"/>
                <a:ea typeface="Lato"/>
                <a:cs typeface="Lato"/>
              </a:rPr>
              <a:t>​</a:t>
            </a:r>
            <a:endParaRPr lang="en-US" sz="1000" b="1">
              <a:solidFill>
                <a:schemeClr val="accent1"/>
              </a:solidFill>
              <a:latin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CCDD4F5D-BF3F-9DBC-476C-560828C7E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>
            <a:extLst>
              <a:ext uri="{FF2B5EF4-FFF2-40B4-BE49-F238E27FC236}">
                <a16:creationId xmlns:a16="http://schemas.microsoft.com/office/drawing/2014/main" id="{615485B9-5C9A-5917-CDE3-7E2320F43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175" y="1424350"/>
            <a:ext cx="7024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MODEL1: Market News Sentiment Classification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3C3F8-97D3-AE58-14EE-9E411946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83" b="40373"/>
          <a:stretch/>
        </p:blipFill>
        <p:spPr>
          <a:xfrm>
            <a:off x="685800" y="2060575"/>
            <a:ext cx="7772400" cy="25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6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727650" y="63868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1: EVALUATION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E0232C-72BB-A7F8-5742-9BA83AAB2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98621"/>
              </p:ext>
            </p:extLst>
          </p:nvPr>
        </p:nvGraphicFramePr>
        <p:xfrm>
          <a:off x="727650" y="1467666"/>
          <a:ext cx="2951002" cy="14677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01098">
                  <a:extLst>
                    <a:ext uri="{9D8B030D-6E8A-4147-A177-3AD203B41FA5}">
                      <a16:colId xmlns:a16="http://schemas.microsoft.com/office/drawing/2014/main" val="1526303519"/>
                    </a:ext>
                  </a:extLst>
                </a:gridCol>
                <a:gridCol w="1449904">
                  <a:extLst>
                    <a:ext uri="{9D8B030D-6E8A-4147-A177-3AD203B41FA5}">
                      <a16:colId xmlns:a16="http://schemas.microsoft.com/office/drawing/2014/main" val="192863852"/>
                    </a:ext>
                  </a:extLst>
                </a:gridCol>
              </a:tblGrid>
              <a:tr h="293556">
                <a:tc>
                  <a:txBody>
                    <a:bodyPr/>
                    <a:lstStyle/>
                    <a:p>
                      <a:r>
                        <a:rPr lang="en-IN" sz="1000"/>
                        <a:t>Performance Metrics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00"/>
                        <a:t>Values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38809"/>
                  </a:ext>
                </a:extLst>
              </a:tr>
              <a:tr h="293556">
                <a:tc>
                  <a:txBody>
                    <a:bodyPr/>
                    <a:lstStyle/>
                    <a:p>
                      <a:r>
                        <a:rPr lang="en-US" sz="1000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96.91%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2410"/>
                  </a:ext>
                </a:extLst>
              </a:tr>
              <a:tr h="29355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Precision</a:t>
                      </a:r>
                      <a:endParaRPr lang="en-US" sz="1000" b="1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96.94%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04736"/>
                  </a:ext>
                </a:extLst>
              </a:tr>
              <a:tr h="29355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Recall</a:t>
                      </a:r>
                      <a:endParaRPr lang="en-US" sz="1000" b="1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96.91%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92298"/>
                  </a:ext>
                </a:extLst>
              </a:tr>
              <a:tr h="29355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F1 Score</a:t>
                      </a:r>
                      <a:endParaRPr lang="en-US" sz="1000" b="1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96.91%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864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040CABE-7A78-D2CE-050E-873EBAAA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7880" y="1467665"/>
            <a:ext cx="3902712" cy="3441889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B15BB4F3-872C-E499-BB05-5B1B48B2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85" y="2935446"/>
            <a:ext cx="2803967" cy="2208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177D699-28CF-385D-96BA-C902A2AA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E0D12ED2-F22D-DE42-5AF4-F64B4B510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80" y="1248027"/>
            <a:ext cx="480735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EC75F-6428-B021-EE15-E2ED7E7B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" t="4782" r="72657" b="-4782"/>
          <a:stretch/>
        </p:blipFill>
        <p:spPr>
          <a:xfrm>
            <a:off x="6372020" y="771750"/>
            <a:ext cx="2771980" cy="3600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E4C2A811-4528-701B-126A-32EC7E70FA48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27DDD-6D76-111D-9905-665F025E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69298"/>
              </p:ext>
            </p:extLst>
          </p:nvPr>
        </p:nvGraphicFramePr>
        <p:xfrm>
          <a:off x="656746" y="2477208"/>
          <a:ext cx="4673536" cy="50292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667648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667648">
                  <a:extLst>
                    <a:ext uri="{9D8B030D-6E8A-4147-A177-3AD203B41FA5}">
                      <a16:colId xmlns:a16="http://schemas.microsoft.com/office/drawing/2014/main" val="2857302354"/>
                    </a:ext>
                  </a:extLst>
                </a:gridCol>
                <a:gridCol w="667648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667648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667648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667648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667648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</a:tblGrid>
              <a:tr h="199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Open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Hgh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Close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Shares Traded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Turnover 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(₹ Cr)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1965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26-Oct-23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19027.25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19041.7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8837.85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18857.25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300356469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28939.64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019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7842B6C6-B8E5-84B1-05D3-031ADEC9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68A56BEF-95F3-4BE8-84DD-767DBA1B0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AA6D-B685-3E95-2CC3-966361F2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07" t="6308" r="62043" b="5308"/>
          <a:stretch/>
        </p:blipFill>
        <p:spPr>
          <a:xfrm>
            <a:off x="7235903" y="771750"/>
            <a:ext cx="1908097" cy="3600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6" name="Google Shape;112;p17">
            <a:extLst>
              <a:ext uri="{FF2B5EF4-FFF2-40B4-BE49-F238E27FC236}">
                <a16:creationId xmlns:a16="http://schemas.microsoft.com/office/drawing/2014/main" id="{9B47F86A-58B5-6A66-BA85-EDE16BC684BF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36CBA1-A51F-C8AE-AF88-0F2831D6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741752"/>
              </p:ext>
            </p:extLst>
          </p:nvPr>
        </p:nvGraphicFramePr>
        <p:xfrm>
          <a:off x="514331" y="2389050"/>
          <a:ext cx="5944949" cy="60960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660550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719318">
                  <a:extLst>
                    <a:ext uri="{9D8B030D-6E8A-4147-A177-3AD203B41FA5}">
                      <a16:colId xmlns:a16="http://schemas.microsoft.com/office/drawing/2014/main" val="2857302354"/>
                    </a:ext>
                  </a:extLst>
                </a:gridCol>
                <a:gridCol w="601781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660550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660550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660550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660550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  <a:gridCol w="660550">
                  <a:extLst>
                    <a:ext uri="{9D8B030D-6E8A-4147-A177-3AD203B41FA5}">
                      <a16:colId xmlns:a16="http://schemas.microsoft.com/office/drawing/2014/main" val="2831338170"/>
                    </a:ext>
                  </a:extLst>
                </a:gridCol>
                <a:gridCol w="660550">
                  <a:extLst>
                    <a:ext uri="{9D8B030D-6E8A-4147-A177-3AD203B41FA5}">
                      <a16:colId xmlns:a16="http://schemas.microsoft.com/office/drawing/2014/main" val="4180170202"/>
                    </a:ext>
                  </a:extLst>
                </a:gridCol>
              </a:tblGrid>
              <a:tr h="199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Open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Hgh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Close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Shares Traded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Turnover (₹ Cr)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Daily_Chang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Daily_change_percen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1965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26-Oct-23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19027.25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19041.7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8837.85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18857.25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300356469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28939.64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-170.0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7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-0.89345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7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2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10604543-4E1A-03A9-9E84-B858A377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2AD9BE75-FA5C-C72E-26BF-FF553912C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196779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62899-4CBC-4172-454C-C2293E2C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31" t="4933" r="48767" b="6377"/>
          <a:stretch/>
        </p:blipFill>
        <p:spPr>
          <a:xfrm>
            <a:off x="7065242" y="771750"/>
            <a:ext cx="2078758" cy="360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DD9A7-EA75-2795-3D17-60657E22F6A8}"/>
              </a:ext>
            </a:extLst>
          </p:cNvPr>
          <p:cNvSpPr txBox="1"/>
          <p:nvPr/>
        </p:nvSpPr>
        <p:spPr>
          <a:xfrm>
            <a:off x="567771" y="1669141"/>
            <a:ext cx="1633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Market price movement time series</a:t>
            </a:r>
            <a:endParaRPr lang="en-US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4B107-DDE4-3869-E7CA-5C70CD20C45F}"/>
              </a:ext>
            </a:extLst>
          </p:cNvPr>
          <p:cNvSpPr txBox="1"/>
          <p:nvPr/>
        </p:nvSpPr>
        <p:spPr>
          <a:xfrm>
            <a:off x="567771" y="3517375"/>
            <a:ext cx="21419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Times New Roman" panose="02020603050405020304" pitchFamily="18" charset="0"/>
              </a:rPr>
              <a:t>Volume of shares and turnover trends over time</a:t>
            </a:r>
          </a:p>
        </p:txBody>
      </p:sp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FBEE45E7-41C4-EC6A-4F5C-8FD471109C6E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2</a:t>
            </a:r>
          </a:p>
        </p:txBody>
      </p:sp>
      <p:pic>
        <p:nvPicPr>
          <p:cNvPr id="13" name="Picture 12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F6650892-1F03-F73E-A1D7-68B78465E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0" y="1861387"/>
            <a:ext cx="3042205" cy="1609207"/>
          </a:xfrm>
          <a:prstGeom prst="rect">
            <a:avLst/>
          </a:prstGeom>
        </p:spPr>
      </p:pic>
      <p:pic>
        <p:nvPicPr>
          <p:cNvPr id="15" name="Picture 14" descr="A graph of a graph showing a number of shares&#10;&#10;Description automatically generated with medium confidence">
            <a:extLst>
              <a:ext uri="{FF2B5EF4-FFF2-40B4-BE49-F238E27FC236}">
                <a16:creationId xmlns:a16="http://schemas.microsoft.com/office/drawing/2014/main" id="{910692D2-3627-27B3-7083-714E5FA0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14" y="3773828"/>
            <a:ext cx="3118476" cy="1240303"/>
          </a:xfrm>
          <a:prstGeom prst="rect">
            <a:avLst/>
          </a:prstGeom>
        </p:spPr>
      </p:pic>
      <p:pic>
        <p:nvPicPr>
          <p:cNvPr id="14" name="Picture 13" descr="A graph with blue lines&#10;&#10;Description automatically generated">
            <a:extLst>
              <a:ext uri="{FF2B5EF4-FFF2-40B4-BE49-F238E27FC236}">
                <a16:creationId xmlns:a16="http://schemas.microsoft.com/office/drawing/2014/main" id="{914BF99E-7188-30D3-053D-FFE822E4F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76" y="1900064"/>
            <a:ext cx="3124181" cy="1489703"/>
          </a:xfrm>
          <a:prstGeom prst="rect">
            <a:avLst/>
          </a:prstGeom>
        </p:spPr>
      </p:pic>
      <p:pic>
        <p:nvPicPr>
          <p:cNvPr id="17" name="Picture 16" descr="A graph showing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FCC43559-839B-FA14-45C6-35396C91C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976" y="3773828"/>
            <a:ext cx="3124181" cy="1242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B966C-8237-DE99-6F08-3CE0C47F75B4}"/>
              </a:ext>
            </a:extLst>
          </p:cNvPr>
          <p:cNvSpPr txBox="1"/>
          <p:nvPr/>
        </p:nvSpPr>
        <p:spPr>
          <a:xfrm>
            <a:off x="3609976" y="1669141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Summary sentiment overtime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607153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C53BBF2A-D85C-C77F-DC60-33C5AA1D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503D5379-7C7B-4EBF-52CD-9AB1B5EE4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196779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A2E95-24B7-1E3C-C54F-7F7D1E9D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31" t="4933" r="48767" b="6377"/>
          <a:stretch/>
        </p:blipFill>
        <p:spPr>
          <a:xfrm>
            <a:off x="7065242" y="771750"/>
            <a:ext cx="2078758" cy="360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37207866-8B9E-2D47-F414-F88BCBCAE47C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2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BDAF87A-2F4A-D311-9847-094D6A79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8" t="626" r="1"/>
          <a:stretch/>
        </p:blipFill>
        <p:spPr>
          <a:xfrm>
            <a:off x="1754459" y="1405054"/>
            <a:ext cx="4108466" cy="35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4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85C57652-028A-A131-2C2E-61E2D2C61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DA9092D2-280C-664B-CAFC-AFDD4DCD4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850" y="1282650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A89E9-49C6-E495-778F-3992E2AF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373" t="5034" r="36425" b="5208"/>
          <a:stretch/>
        </p:blipFill>
        <p:spPr>
          <a:xfrm>
            <a:off x="7089955" y="771750"/>
            <a:ext cx="2054045" cy="3600000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1EE9DF-890F-57E3-B1C1-63A36EA7B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9870"/>
              </p:ext>
            </p:extLst>
          </p:nvPr>
        </p:nvGraphicFramePr>
        <p:xfrm>
          <a:off x="585705" y="1958897"/>
          <a:ext cx="5852265" cy="60960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725283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577004337"/>
                    </a:ext>
                  </a:extLst>
                </a:gridCol>
                <a:gridCol w="775284">
                  <a:extLst>
                    <a:ext uri="{9D8B030D-6E8A-4147-A177-3AD203B41FA5}">
                      <a16:colId xmlns:a16="http://schemas.microsoft.com/office/drawing/2014/main" val="2524827074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Market Date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News Count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vader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vader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Open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2024-05-13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0.64265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0.333333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0.579400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0.413600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19027.25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19041.70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sp>
        <p:nvSpPr>
          <p:cNvPr id="6" name="Google Shape;112;p17">
            <a:extLst>
              <a:ext uri="{FF2B5EF4-FFF2-40B4-BE49-F238E27FC236}">
                <a16:creationId xmlns:a16="http://schemas.microsoft.com/office/drawing/2014/main" id="{C976E3E5-1F39-10AB-8C10-CB190416082A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EE1FE3-B655-38D5-DD8C-F935869C0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056885"/>
              </p:ext>
            </p:extLst>
          </p:nvPr>
        </p:nvGraphicFramePr>
        <p:xfrm>
          <a:off x="585705" y="2805201"/>
          <a:ext cx="5852265" cy="82296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725283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577004337"/>
                    </a:ext>
                  </a:extLst>
                </a:gridCol>
                <a:gridCol w="775284">
                  <a:extLst>
                    <a:ext uri="{9D8B030D-6E8A-4147-A177-3AD203B41FA5}">
                      <a16:colId xmlns:a16="http://schemas.microsoft.com/office/drawing/2014/main" val="2524827074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Close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Shares Traded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Daily_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change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Description_sentiment_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rolling_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mean_7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Description_sentiment_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rolling_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mean_7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Volume_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rolling_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mean_3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Volume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rolling_</a:t>
                      </a:r>
                    </a:p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mean_7</a:t>
                      </a:r>
                    </a:p>
                  </a:txBody>
                  <a:tcPr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18837.85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18857.25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300356469.0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28939.64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0.244600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0.458307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3.16669e+08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2.858668e+08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764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B73E2B92-880A-9689-A897-6BF2652B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>
            <a:extLst>
              <a:ext uri="{FF2B5EF4-FFF2-40B4-BE49-F238E27FC236}">
                <a16:creationId xmlns:a16="http://schemas.microsoft.com/office/drawing/2014/main" id="{E22A21DA-30BB-0D0F-7A5A-72674097DD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175" y="1424350"/>
            <a:ext cx="7024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MODEL2:  Market-Price Movement Prediction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EB3D3-ED18-8368-33B3-020AA92C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35" b="-1450"/>
          <a:stretch/>
        </p:blipFill>
        <p:spPr>
          <a:xfrm>
            <a:off x="685800" y="1959550"/>
            <a:ext cx="7772400" cy="28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85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5816A3C-C84F-80D9-E0ED-F1FAFFD5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ADFEDD74-CE23-1F58-6E18-1EF71ADDC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868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2: EVALUATION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A62137-7AD4-0051-775D-FB8C29FAB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566683"/>
              </p:ext>
            </p:extLst>
          </p:nvPr>
        </p:nvGraphicFramePr>
        <p:xfrm>
          <a:off x="850456" y="1467238"/>
          <a:ext cx="3000432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6242">
                  <a:extLst>
                    <a:ext uri="{9D8B030D-6E8A-4147-A177-3AD203B41FA5}">
                      <a16:colId xmlns:a16="http://schemas.microsoft.com/office/drawing/2014/main" val="1526303519"/>
                    </a:ext>
                  </a:extLst>
                </a:gridCol>
                <a:gridCol w="1474190">
                  <a:extLst>
                    <a:ext uri="{9D8B030D-6E8A-4147-A177-3AD203B41FA5}">
                      <a16:colId xmlns:a16="http://schemas.microsoft.com/office/drawing/2014/main" val="19286385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IN" sz="1000"/>
                        <a:t>Performance Metrics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00"/>
                        <a:t>Values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3880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000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24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R2 score</a:t>
                      </a:r>
                      <a:endParaRPr lang="en-US" sz="1000" b="1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78.35%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04736"/>
                  </a:ext>
                </a:extLst>
              </a:tr>
            </a:tbl>
          </a:graphicData>
        </a:graphic>
      </p:graphicFrame>
      <p:pic>
        <p:nvPicPr>
          <p:cNvPr id="2" name="Picture 1" descr="A graph showing a line going up&#10;&#10;Description automatically generated">
            <a:extLst>
              <a:ext uri="{FF2B5EF4-FFF2-40B4-BE49-F238E27FC236}">
                <a16:creationId xmlns:a16="http://schemas.microsoft.com/office/drawing/2014/main" id="{24E43E23-845A-B202-6FCF-7A64DB73C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5" y="2743201"/>
            <a:ext cx="7157337" cy="2212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53CC5-82C2-8EA2-C927-DBDE2D54A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989173" y="814917"/>
            <a:ext cx="2868720" cy="18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10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950285" y="1357037"/>
            <a:ext cx="7024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Tunning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17CFB-C2B7-4AFF-0B61-5A5A81769594}"/>
              </a:ext>
            </a:extLst>
          </p:cNvPr>
          <p:cNvSpPr txBox="1"/>
          <p:nvPr/>
        </p:nvSpPr>
        <p:spPr>
          <a:xfrm>
            <a:off x="704850" y="1989413"/>
            <a:ext cx="7024524" cy="212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Arial" panose="020B0604020202020204" pitchFamily="34" charset="0"/>
              <a:buChar char="•"/>
            </a:pPr>
            <a:r>
              <a:rPr lang="en-IN" sz="1300">
                <a:solidFill>
                  <a:schemeClr val="accent1"/>
                </a:solidFill>
                <a:latin typeface="Lato"/>
                <a:ea typeface="Lato"/>
                <a:cs typeface="Lato"/>
              </a:rPr>
              <a:t>Method: Bayesian optimization</a:t>
            </a:r>
            <a:r>
              <a:rPr lang="en-I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</a:p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Arial" panose="020B0604020202020204" pitchFamily="34" charset="0"/>
              <a:buChar char="•"/>
            </a:pPr>
            <a:r>
              <a:rPr lang="en-I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Optimization for negative mean squared error (neg_mean_squared_error)</a:t>
            </a:r>
          </a:p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Arial" panose="020B0604020202020204" pitchFamily="34" charset="0"/>
              <a:buChar char="•"/>
            </a:pPr>
            <a:r>
              <a:rPr lang="en-I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15-fold cross-validation.</a:t>
            </a:r>
          </a:p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Lato"/>
              <a:buChar char="●"/>
            </a:pPr>
            <a:endParaRPr lang="en-IN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Lato"/>
              <a:buChar char="●"/>
            </a:pPr>
            <a:endParaRPr lang="en-IN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2700">
              <a:lnSpc>
                <a:spcPct val="114000"/>
              </a:lnSpc>
              <a:buClr>
                <a:schemeClr val="accent1"/>
              </a:buClr>
              <a:buSzPts val="1300"/>
            </a:pPr>
            <a:r>
              <a:rPr lang="en-I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 Parameter :</a:t>
            </a:r>
          </a:p>
          <a:p>
            <a:pPr marL="12700">
              <a:lnSpc>
                <a:spcPct val="114000"/>
              </a:lnSpc>
              <a:buClr>
                <a:schemeClr val="accent1"/>
              </a:buClr>
              <a:buSzPts val="1300"/>
            </a:pPr>
            <a:endParaRPr lang="en-IN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Lato"/>
              <a:buChar char="●"/>
            </a:pPr>
            <a:endParaRPr lang="en-IN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indent="-285750">
              <a:lnSpc>
                <a:spcPct val="114000"/>
              </a:lnSpc>
              <a:buClr>
                <a:schemeClr val="accent1"/>
              </a:buClr>
              <a:buSzPts val="1300"/>
              <a:buFont typeface="Lato"/>
              <a:buChar char="●"/>
            </a:pPr>
            <a:endParaRPr lang="en-IN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F7C6B2-D62A-76F4-4550-1D25E4BF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41" y="551746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Best parameters found: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OrderedDict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({'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colsample_bytree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0.8, '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learning_rate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0.05479350229402818, '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max_depth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3, '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n_estimators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300, 'subsample': 0.8})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01822F-5D30-A5B3-83EB-8998CBE8C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96375"/>
              </p:ext>
            </p:extLst>
          </p:nvPr>
        </p:nvGraphicFramePr>
        <p:xfrm>
          <a:off x="2582995" y="3051146"/>
          <a:ext cx="2033610" cy="6400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2363525421"/>
                    </a:ext>
                  </a:extLst>
                </a:gridCol>
                <a:gridCol w="956650">
                  <a:extLst>
                    <a:ext uri="{9D8B030D-6E8A-4147-A177-3AD203B41FA5}">
                      <a16:colId xmlns:a16="http://schemas.microsoft.com/office/drawing/2014/main" val="1642766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Parameter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value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792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learning_rate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0.0547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545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max_depth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3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4350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n_estimators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300</a:t>
                      </a:r>
                      <a:endParaRPr lang="en-IN" sz="10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47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16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&amp; OBJECTIVE 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641925" y="1853850"/>
            <a:ext cx="617715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23850">
              <a:lnSpc>
                <a:spcPct val="150000"/>
              </a:lnSpc>
              <a:buSzPts val="1500"/>
            </a:pPr>
            <a:r>
              <a:rPr lang="en-IN" sz="1500"/>
              <a:t>Analyse news impact on markets.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IN" sz="1500"/>
              <a:t>Prepare an E2E pipeline for assimilating market-news data.</a:t>
            </a:r>
          </a:p>
          <a:p>
            <a:pPr indent="-323850">
              <a:lnSpc>
                <a:spcPct val="150000"/>
              </a:lnSpc>
              <a:buSzPts val="1500"/>
            </a:pPr>
            <a:r>
              <a:rPr lang="en-IN" sz="1500"/>
              <a:t>Enhance awareness, forecast markets, support regulation.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IN" sz="15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8A092629-B1B6-AE37-8BFB-F5C41463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>
            <a:extLst>
              <a:ext uri="{FF2B5EF4-FFF2-40B4-BE49-F238E27FC236}">
                <a16:creationId xmlns:a16="http://schemas.microsoft.com/office/drawing/2014/main" id="{934531D8-8B7F-E256-993E-37B7B2B61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175" y="1323550"/>
            <a:ext cx="7024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27" name="Google Shape;127;p19">
            <a:extLst>
              <a:ext uri="{FF2B5EF4-FFF2-40B4-BE49-F238E27FC236}">
                <a16:creationId xmlns:a16="http://schemas.microsoft.com/office/drawing/2014/main" id="{AC196311-82E7-82FE-1B69-1348FC86D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5175" y="1858750"/>
            <a:ext cx="6967625" cy="87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98450" indent="-285750">
              <a:lnSpc>
                <a:spcPct val="114000"/>
              </a:lnSpc>
            </a:pPr>
            <a:r>
              <a:rPr lang="en-IN"/>
              <a:t>Compare BERT performance with other text-embedding models like Word2Vec, etc.</a:t>
            </a:r>
          </a:p>
          <a:p>
            <a:pPr marL="298450" indent="-285750">
              <a:lnSpc>
                <a:spcPct val="114000"/>
              </a:lnSpc>
            </a:pPr>
            <a:r>
              <a:rPr lang="en-IN"/>
              <a:t>Assimilate dataset for a longer time-window to obtain higher performance.</a:t>
            </a:r>
          </a:p>
          <a:p>
            <a:pPr marL="298450" indent="-285750">
              <a:lnSpc>
                <a:spcPct val="114000"/>
              </a:lnSpc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293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D86328-2369-3A09-9FA1-CD2F4BB02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56399"/>
              </p:ext>
            </p:extLst>
          </p:nvPr>
        </p:nvGraphicFramePr>
        <p:xfrm>
          <a:off x="0" y="0"/>
          <a:ext cx="9144000" cy="5143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37235043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6277358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155457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005546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7586134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499839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73639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69113490"/>
                    </a:ext>
                  </a:extLst>
                </a:gridCol>
              </a:tblGrid>
              <a:tr h="231544">
                <a:tc rowSpan="2" gridSpan="3"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 Science Canvas</a:t>
                      </a:r>
                      <a:endParaRPr lang="en-SG" sz="1200" b="1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Project:</a:t>
                      </a:r>
                      <a:endParaRPr lang="en-SG" sz="1050" b="1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/>
                        <a:t>Stock Index movement prediction via news sentiment analysis</a:t>
                      </a:r>
                      <a:endParaRPr lang="en-SG" sz="10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25731"/>
                  </a:ext>
                </a:extLst>
              </a:tr>
              <a:tr h="231544">
                <a:tc gridSpan="3" v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Team:</a:t>
                      </a:r>
                      <a:endParaRPr lang="en-SG" sz="1050" b="1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IN" sz="1050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The Trend Trackers</a:t>
                      </a:r>
                      <a:endParaRPr lang="en-SG" sz="1050"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8441"/>
                  </a:ext>
                </a:extLst>
              </a:tr>
              <a:tr h="23926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Arial"/>
                          <a:cs typeface="Arial"/>
                        </a:rPr>
                        <a:t>Problem Statement</a:t>
                      </a:r>
                      <a:endParaRPr lang="en-SG" sz="1100" b="1"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latin typeface="Arial"/>
                          <a:cs typeface="Arial"/>
                        </a:rPr>
                        <a:t>Execution &amp; Evaluation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sz="1050" b="1">
                          <a:latin typeface="Arial"/>
                          <a:cs typeface="Arial"/>
                        </a:rPr>
                        <a:t>Data Collection &amp; Preparation</a:t>
                      </a:r>
                      <a:endParaRPr lang="en-SG" sz="1100" b="1"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611200"/>
                  </a:ext>
                </a:extLst>
              </a:tr>
              <a:tr h="2472198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Business Case &amp; Value Added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business case should be  analyzed and what added value  does it generate?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Perform sentiment analysis on news articles in real-time and use it to forecast an UP / DOWN trend for the indices in near-future.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Model Selection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analysis methods can be  considered based on the  specific data landscape and the  business case?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sentiment analysis classifier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Trend prediction classifier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Model Requirements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model requirements must be  complied with to obtain a  valid model?</a:t>
                      </a:r>
                    </a:p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Sentiment score assignment must provide accurate labels to news articles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trend forecasting model must provide trend predictions that are observed within reasonable accuracy bounds in the near-future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Skills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What skills are needed to provide  the data and model development?</a:t>
                      </a:r>
                    </a:p>
                    <a:p>
                      <a:pPr lvl="0">
                        <a:buNone/>
                      </a:pPr>
                      <a:endParaRPr lang="en-US" sz="700">
                        <a:latin typeface="Arial"/>
                        <a:cs typeface="Arial"/>
                      </a:endParaRPr>
                    </a:p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NLP embedding assimilation using BERT LLM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Real-time data processing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Deep Learning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Hyperparameter tuning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EDA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Model Evaluation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indicators require quality  control and validation and how  should they be interpreted? Is  real-time monitoring necessary?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model must perform within reasonable accuracy expectations on the market trends being observed in </a:t>
                      </a:r>
                      <a:r>
                        <a:rPr lang="en-SG" sz="700" err="1">
                          <a:latin typeface="Arial"/>
                          <a:cs typeface="Arial"/>
                        </a:rPr>
                        <a:t>realtime</a:t>
                      </a:r>
                      <a:endParaRPr lang="en-SG" sz="700">
                        <a:latin typeface="Arial"/>
                        <a:cs typeface="Arial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en-SG" sz="700">
                        <a:latin typeface="Arial"/>
                        <a:cs typeface="Arial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sentiment scores should match news article content evaluations performed by humans, in majority of the cases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en-SG" sz="700">
                        <a:latin typeface="Arial"/>
                        <a:cs typeface="Arial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en-SG" sz="700">
                        <a:latin typeface="Arial"/>
                        <a:cs typeface="Arial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en-SG" sz="700"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Data Storytelling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What requirements does the target  group have for the presentation of  the results and how do I effectively  communicate this data?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summary report for this project will provide models to assign sentiment scores to market news, that can be valuable for the investors &amp; regulatory bodies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en-SG" sz="700">
                        <a:latin typeface="Arial"/>
                        <a:cs typeface="Arial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market trend forecasting module could find use in algo-trading systems that can leverage this, along with other parameters to achieve higher profits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Data Selection &amp; Cleansing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of the available data is  relevant? Do the data have to  be cleaned up?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sentiment score datasets and realtime news API appear to be relavant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datasets being employed need pre-processing and cleanup for training process</a:t>
                      </a:r>
                      <a:endParaRPr lang="en-SG" sz="900"/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The realtime data might need sanity check to be usable in our system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Data Collection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How and with which methods  should additionally required data  be collected? What properties has  this data to fulfil?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694948"/>
                  </a:ext>
                </a:extLst>
              </a:tr>
              <a:tr h="1968951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Data Landscape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data is required for this, and  which is already available? Which  additional data has to be collected?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Stock index prices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News articles via API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BERT embeddings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Historic </a:t>
                      </a:r>
                      <a:r>
                        <a:rPr lang="en-SG" sz="700" err="1">
                          <a:latin typeface="Arial"/>
                          <a:cs typeface="Arial"/>
                        </a:rPr>
                        <a:t>labeled</a:t>
                      </a:r>
                      <a:r>
                        <a:rPr lang="en-SG" sz="700">
                          <a:latin typeface="Arial"/>
                          <a:cs typeface="Arial"/>
                        </a:rPr>
                        <a:t> dataset for sentiment analysis of news articles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Software &amp; Libraries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Which software should be used? Is  there already a standard solution?  Which libraries are used?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700">
                          <a:latin typeface="Arial"/>
                          <a:cs typeface="Arial"/>
                        </a:rPr>
                        <a:t>No standard solution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700">
                          <a:latin typeface="Arial"/>
                          <a:cs typeface="Arial"/>
                        </a:rPr>
                        <a:t>Sklearn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700">
                          <a:latin typeface="Arial"/>
                          <a:cs typeface="Arial"/>
                        </a:rPr>
                        <a:t>Transformers (Huggingface)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700">
                          <a:latin typeface="Arial"/>
                          <a:cs typeface="Arial"/>
                        </a:rPr>
                        <a:t>API requests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en-US" sz="700">
                        <a:latin typeface="Arial"/>
                        <a:cs typeface="Arial"/>
                      </a:endParaRP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Data Integration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In which system should the data  from different sources be migrated?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All data processing will be done using python sciprts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SG" sz="700">
                          <a:latin typeface="Arial"/>
                          <a:cs typeface="Arial"/>
                        </a:rPr>
                        <a:t>For data migration, formats like CSV or JSON would be employed.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latin typeface="Arial"/>
                          <a:cs typeface="Arial"/>
                        </a:rPr>
                        <a:t>Explorative Data Analysis</a:t>
                      </a:r>
                    </a:p>
                    <a:p>
                      <a:r>
                        <a:rPr lang="en-US" sz="700">
                          <a:latin typeface="Arial"/>
                          <a:cs typeface="Arial"/>
                        </a:rPr>
                        <a:t>Are there outliers or structures to be  considered? Creation of descriptive  key figures for the first assessment  of the data.</a:t>
                      </a:r>
                    </a:p>
                    <a:p>
                      <a:pPr lvl="0">
                        <a:buNone/>
                      </a:pPr>
                      <a:endParaRPr lang="en-US" sz="700">
                        <a:latin typeface="Arial"/>
                        <a:cs typeface="Arial"/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700">
                          <a:latin typeface="Arial"/>
                          <a:cs typeface="Arial"/>
                        </a:rPr>
                        <a:t>To be determined once EDA begins</a:t>
                      </a:r>
                    </a:p>
                    <a:p>
                      <a:endParaRPr lang="en-SG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7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60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9AB06D13-904A-0E65-2C39-5A499D449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C32B2764-DFF6-CF5C-D62C-D17883CCF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  <a:solidFill>
            <a:srgbClr val="F2F2F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FLOW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9208-BCBC-C863-0357-D238D4BA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96761"/>
            <a:ext cx="9144000" cy="46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01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5E91356-F148-FB4E-11D5-C2E1F939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F31C2FB2-1158-2FC6-EEB0-E85563E30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80" y="1248027"/>
            <a:ext cx="480735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0B1A1-2805-D914-35D9-A77822B4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9" t="-541" r="73390" b="38725"/>
          <a:stretch/>
        </p:blipFill>
        <p:spPr>
          <a:xfrm>
            <a:off x="6253784" y="771750"/>
            <a:ext cx="2890216" cy="3600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18495D9C-5ABE-D251-8062-1B919AE8910C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FA262-FD47-D662-1865-B402272C3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97564"/>
              </p:ext>
            </p:extLst>
          </p:nvPr>
        </p:nvGraphicFramePr>
        <p:xfrm>
          <a:off x="317473" y="3369374"/>
          <a:ext cx="5626969" cy="71628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556059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605531">
                  <a:extLst>
                    <a:ext uri="{9D8B030D-6E8A-4147-A177-3AD203B41FA5}">
                      <a16:colId xmlns:a16="http://schemas.microsoft.com/office/drawing/2014/main" val="2857302354"/>
                    </a:ext>
                  </a:extLst>
                </a:gridCol>
                <a:gridCol w="506588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556059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556059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556059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556059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  <a:gridCol w="556059">
                  <a:extLst>
                    <a:ext uri="{9D8B030D-6E8A-4147-A177-3AD203B41FA5}">
                      <a16:colId xmlns:a16="http://schemas.microsoft.com/office/drawing/2014/main" val="1577004337"/>
                    </a:ext>
                  </a:extLst>
                </a:gridCol>
                <a:gridCol w="594393">
                  <a:extLst>
                    <a:ext uri="{9D8B030D-6E8A-4147-A177-3AD203B41FA5}">
                      <a16:colId xmlns:a16="http://schemas.microsoft.com/office/drawing/2014/main" val="2524827074"/>
                    </a:ext>
                  </a:extLst>
                </a:gridCol>
                <a:gridCol w="584103">
                  <a:extLst>
                    <a:ext uri="{9D8B030D-6E8A-4147-A177-3AD203B41FA5}">
                      <a16:colId xmlns:a16="http://schemas.microsoft.com/office/drawing/2014/main" val="2962739039"/>
                    </a:ext>
                  </a:extLst>
                </a:gridCol>
              </a:tblGrid>
              <a:tr h="199733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urlToImage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publishedAt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search_query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1965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2024-10-22 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Nikita Prasad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Capital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This quarter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Read more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Livemint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545206-0B17-0169-74EC-119A91E8B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23601"/>
              </p:ext>
            </p:extLst>
          </p:nvPr>
        </p:nvGraphicFramePr>
        <p:xfrm>
          <a:off x="317470" y="2768727"/>
          <a:ext cx="5626971" cy="40367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803853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803853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803853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803853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803853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803853">
                  <a:extLst>
                    <a:ext uri="{9D8B030D-6E8A-4147-A177-3AD203B41FA5}">
                      <a16:colId xmlns:a16="http://schemas.microsoft.com/office/drawing/2014/main" val="1314802252"/>
                    </a:ext>
                  </a:extLst>
                </a:gridCol>
                <a:gridCol w="803853">
                  <a:extLst>
                    <a:ext uri="{9D8B030D-6E8A-4147-A177-3AD203B41FA5}">
                      <a16:colId xmlns:a16="http://schemas.microsoft.com/office/drawing/2014/main" val="3812219994"/>
                    </a:ext>
                  </a:extLst>
                </a:gridCol>
              </a:tblGrid>
              <a:tr h="201835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datetime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01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1733302518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[‘Ananya Gro…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Stock Market…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Nifty hit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GIFT Nif…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413564-ECA8-AB4C-8290-7E5E9DECF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27488"/>
              </p:ext>
            </p:extLst>
          </p:nvPr>
        </p:nvGraphicFramePr>
        <p:xfrm>
          <a:off x="317473" y="2175510"/>
          <a:ext cx="5626968" cy="39624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1406742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1406742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1406742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1406742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With India’s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six Indian co…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68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F9339-D9A3-A74E-BF26-88FE7793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84" t="4588" r="61163" b="39478"/>
          <a:stretch/>
        </p:blipFill>
        <p:spPr>
          <a:xfrm>
            <a:off x="7170290" y="771750"/>
            <a:ext cx="1973710" cy="3600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5685A3-35E4-A805-03CC-0CA78537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20914"/>
              </p:ext>
            </p:extLst>
          </p:nvPr>
        </p:nvGraphicFramePr>
        <p:xfrm>
          <a:off x="544770" y="3500400"/>
          <a:ext cx="6019578" cy="60960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668842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668842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697195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640489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668842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668842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  <a:gridCol w="668842">
                  <a:extLst>
                    <a:ext uri="{9D8B030D-6E8A-4147-A177-3AD203B41FA5}">
                      <a16:colId xmlns:a16="http://schemas.microsoft.com/office/drawing/2014/main" val="1577004337"/>
                    </a:ext>
                  </a:extLst>
                </a:gridCol>
                <a:gridCol w="668842">
                  <a:extLst>
                    <a:ext uri="{9D8B030D-6E8A-4147-A177-3AD203B41FA5}">
                      <a16:colId xmlns:a16="http://schemas.microsoft.com/office/drawing/2014/main" val="2524827074"/>
                    </a:ext>
                  </a:extLst>
                </a:gridCol>
                <a:gridCol w="668842">
                  <a:extLst>
                    <a:ext uri="{9D8B030D-6E8A-4147-A177-3AD203B41FA5}">
                      <a16:colId xmlns:a16="http://schemas.microsoft.com/office/drawing/2014/main" val="2962739039"/>
                    </a:ext>
                  </a:extLst>
                </a:gridCol>
              </a:tblGrid>
              <a:tr h="293110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publishedAt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companyName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2024-10-22 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Nikita Prasad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Capital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This quarter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Read more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Livemint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E9967A-4C22-7CFA-E343-99C68000A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159754"/>
              </p:ext>
            </p:extLst>
          </p:nvPr>
        </p:nvGraphicFramePr>
        <p:xfrm>
          <a:off x="544770" y="2759235"/>
          <a:ext cx="6019580" cy="40367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859940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859940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859940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859940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859940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859940">
                  <a:extLst>
                    <a:ext uri="{9D8B030D-6E8A-4147-A177-3AD203B41FA5}">
                      <a16:colId xmlns:a16="http://schemas.microsoft.com/office/drawing/2014/main" val="1314802252"/>
                    </a:ext>
                  </a:extLst>
                </a:gridCol>
                <a:gridCol w="859940">
                  <a:extLst>
                    <a:ext uri="{9D8B030D-6E8A-4147-A177-3AD203B41FA5}">
                      <a16:colId xmlns:a16="http://schemas.microsoft.com/office/drawing/2014/main" val="3812219994"/>
                    </a:ext>
                  </a:extLst>
                </a:gridCol>
              </a:tblGrid>
              <a:tr h="201835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datetime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01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2024-10-09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[‘Ananya Gro…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Stock Market…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Nifty hit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GIFT </a:t>
                      </a:r>
                      <a:r>
                        <a:rPr lang="en-US" sz="700" err="1"/>
                        <a:t>Nif</a:t>
                      </a:r>
                      <a:r>
                        <a:rPr lang="en-US" sz="7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8CFC5F-D634-7F59-B8D6-ACC827C4E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97278"/>
              </p:ext>
            </p:extLst>
          </p:nvPr>
        </p:nvGraphicFramePr>
        <p:xfrm>
          <a:off x="544770" y="2012720"/>
          <a:ext cx="6019580" cy="39624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1504895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1504895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1504895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1504895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With India’s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six Indian co…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sp>
        <p:nvSpPr>
          <p:cNvPr id="6" name="Google Shape;112;p17">
            <a:extLst>
              <a:ext uri="{FF2B5EF4-FFF2-40B4-BE49-F238E27FC236}">
                <a16:creationId xmlns:a16="http://schemas.microsoft.com/office/drawing/2014/main" id="{AC523BAF-68E2-188D-FB74-04B57B1AE19D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92C67ECD-7F84-EA99-69B9-058CC9CF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EC6A2A35-C744-F016-F222-152B50292A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850" y="1282650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AD0F1-79B7-FCB7-474D-9921F93A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50" t="4227" r="37866" b="39776"/>
          <a:stretch/>
        </p:blipFill>
        <p:spPr>
          <a:xfrm>
            <a:off x="7252241" y="771750"/>
            <a:ext cx="1891759" cy="3600000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6425D7-DC47-1F5B-AE20-F5A1E22D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97570"/>
              </p:ext>
            </p:extLst>
          </p:nvPr>
        </p:nvGraphicFramePr>
        <p:xfrm>
          <a:off x="541100" y="3449370"/>
          <a:ext cx="6179370" cy="82296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505746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557576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656870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526851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22949050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1577004337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2524827074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2311032235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628009048"/>
                    </a:ext>
                  </a:extLst>
                </a:gridCol>
                <a:gridCol w="561761">
                  <a:extLst>
                    <a:ext uri="{9D8B030D-6E8A-4147-A177-3AD203B41FA5}">
                      <a16:colId xmlns:a16="http://schemas.microsoft.com/office/drawing/2014/main" val="356867569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publishedAt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companyName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summary_vader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description_vader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2024-10-22 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Nikita Prasad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Capital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This quarter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Read more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earnings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0.4939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0.5965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18E71-F40F-3647-ADC7-44096845B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958717"/>
              </p:ext>
            </p:extLst>
          </p:nvPr>
        </p:nvGraphicFramePr>
        <p:xfrm>
          <a:off x="541099" y="2638658"/>
          <a:ext cx="6179370" cy="60960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617937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1314802252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3812219994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778368784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3635035694"/>
                    </a:ext>
                  </a:extLst>
                </a:gridCol>
                <a:gridCol w="617937">
                  <a:extLst>
                    <a:ext uri="{9D8B030D-6E8A-4147-A177-3AD203B41FA5}">
                      <a16:colId xmlns:a16="http://schemas.microsoft.com/office/drawing/2014/main" val="1564029984"/>
                    </a:ext>
                  </a:extLst>
                </a:gridCol>
              </a:tblGrid>
              <a:tr h="201835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datetime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summary_vader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description_vader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01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2024-10-…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[‘Ananya…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Stock Ma…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Nifty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GIFT…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GIFT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0.8979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-0.7964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</a:tbl>
          </a:graphicData>
        </a:graphic>
      </p:graphicFrame>
      <p:sp>
        <p:nvSpPr>
          <p:cNvPr id="6" name="Google Shape;112;p17">
            <a:extLst>
              <a:ext uri="{FF2B5EF4-FFF2-40B4-BE49-F238E27FC236}">
                <a16:creationId xmlns:a16="http://schemas.microsoft.com/office/drawing/2014/main" id="{5E669989-979C-212A-431B-DD6DA2826A1E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382067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10409E6A-DC17-5D84-53F8-97ABB41C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15C32646-5084-D09A-62A9-2E7FB43D2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196779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78286-FFE0-B276-6934-D15A42A7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56" t="4036" r="49068" b="40088"/>
          <a:stretch/>
        </p:blipFill>
        <p:spPr>
          <a:xfrm>
            <a:off x="7070001" y="771750"/>
            <a:ext cx="2073999" cy="360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BE487BA9-D794-8C54-75F7-D48860A72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0" y="1825771"/>
            <a:ext cx="2688870" cy="1429230"/>
          </a:xfrm>
          <a:prstGeom prst="rect">
            <a:avLst/>
          </a:prstGeom>
        </p:spPr>
      </p:pic>
      <p:pic>
        <p:nvPicPr>
          <p:cNvPr id="6" name="Picture 5" descr="A graph showing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4CF5AD4C-F215-1DF8-F83C-91E7706D1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00" y="1846650"/>
            <a:ext cx="2846282" cy="1475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2EF3F-AA48-5105-7E8B-D91177A592C4}"/>
              </a:ext>
            </a:extLst>
          </p:cNvPr>
          <p:cNvSpPr txBox="1"/>
          <p:nvPr/>
        </p:nvSpPr>
        <p:spPr>
          <a:xfrm>
            <a:off x="699291" y="1624257"/>
            <a:ext cx="23631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Trend in the lengths of article descriptions over time</a:t>
            </a:r>
            <a:r>
              <a:rPr lang="en-IN" sz="800">
                <a:effectLst/>
              </a:rPr>
              <a:t> </a:t>
            </a:r>
            <a:endParaRPr lang="en-US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996D9-FC15-E5C0-7D56-839CCCE8F8E5}"/>
              </a:ext>
            </a:extLst>
          </p:cNvPr>
          <p:cNvSpPr txBox="1"/>
          <p:nvPr/>
        </p:nvSpPr>
        <p:spPr>
          <a:xfrm>
            <a:off x="3388161" y="1610327"/>
            <a:ext cx="27959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Trend of sentiment analysis scores (summary_vader) over time</a:t>
            </a:r>
            <a:r>
              <a:rPr lang="en-IN" sz="800">
                <a:effectLst/>
              </a:rPr>
              <a:t> </a:t>
            </a:r>
            <a:endParaRPr lang="en-US" sz="800"/>
          </a:p>
        </p:txBody>
      </p:sp>
      <p:pic>
        <p:nvPicPr>
          <p:cNvPr id="9" name="Picture 8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5C193E63-2C91-2449-A0AA-2F0C1D044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3" y="3379704"/>
            <a:ext cx="2841188" cy="1731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EC7FA-3AD1-5E28-2CBC-85BFAEA33E48}"/>
              </a:ext>
            </a:extLst>
          </p:cNvPr>
          <p:cNvSpPr txBox="1"/>
          <p:nvPr/>
        </p:nvSpPr>
        <p:spPr>
          <a:xfrm>
            <a:off x="696993" y="3228364"/>
            <a:ext cx="2199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Histogram distribution of the lengths of the text</a:t>
            </a:r>
            <a:r>
              <a:rPr lang="en-IN" sz="800">
                <a:effectLst/>
              </a:rPr>
              <a:t> </a:t>
            </a:r>
            <a:endParaRPr lang="en-US" sz="800"/>
          </a:p>
        </p:txBody>
      </p:sp>
      <p:pic>
        <p:nvPicPr>
          <p:cNvPr id="11" name="Picture 10" descr="A blue graph with numbers&#10;&#10;Description automatically generated">
            <a:extLst>
              <a:ext uri="{FF2B5EF4-FFF2-40B4-BE49-F238E27FC236}">
                <a16:creationId xmlns:a16="http://schemas.microsoft.com/office/drawing/2014/main" id="{121182D8-C645-BC01-32C8-625A2BD84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61" y="3448626"/>
            <a:ext cx="2683421" cy="1638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9DEDB4-CE63-093E-3489-FA1644BAC4E2}"/>
              </a:ext>
            </a:extLst>
          </p:cNvPr>
          <p:cNvSpPr txBox="1"/>
          <p:nvPr/>
        </p:nvSpPr>
        <p:spPr>
          <a:xfrm>
            <a:off x="3772430" y="3322500"/>
            <a:ext cx="18004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"BART summary length"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1D377BC1-E0CF-2970-6F65-B9CEFB5FBFF2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3734637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0DAC6F27-448A-6070-99EA-6ADCC736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FAD9D98D-D052-4F9E-C126-72B08E3DD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196779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FDF14-9850-3A8C-4A24-C4AE3C83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56" t="4036" r="49068" b="40088"/>
          <a:stretch/>
        </p:blipFill>
        <p:spPr>
          <a:xfrm>
            <a:off x="7070001" y="771750"/>
            <a:ext cx="2073999" cy="360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57378833-4ACC-A651-176B-09C47677163F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1</a:t>
            </a:r>
          </a:p>
        </p:txBody>
      </p:sp>
      <p:pic>
        <p:nvPicPr>
          <p:cNvPr id="13" name="Picture 12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722AA4AC-EA24-E42B-79D7-10025230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1" b="1545"/>
          <a:stretch/>
        </p:blipFill>
        <p:spPr>
          <a:xfrm>
            <a:off x="581035" y="2077272"/>
            <a:ext cx="2593345" cy="23345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2041037-24BD-66F3-ECC7-26B62695B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13" y="2036777"/>
            <a:ext cx="2356773" cy="2374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A5E6A-3F6D-FC8C-F7C8-35D751FBAE48}"/>
              </a:ext>
            </a:extLst>
          </p:cNvPr>
          <p:cNvSpPr txBox="1"/>
          <p:nvPr/>
        </p:nvSpPr>
        <p:spPr>
          <a:xfrm>
            <a:off x="1018479" y="1815662"/>
            <a:ext cx="1949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Class-frequency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87891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DFB9D722-B307-2547-594E-17402537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2ACA0268-7224-41E5-620B-2B2B2B0ED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850" y="1282650"/>
            <a:ext cx="49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INTEGRATION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883A4-F2D8-DAD0-B263-075BA4DD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42" t="4252" r="25354" b="40467"/>
          <a:stretch/>
        </p:blipFill>
        <p:spPr>
          <a:xfrm>
            <a:off x="7313308" y="771750"/>
            <a:ext cx="1830692" cy="3600000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DA99F6-8424-8B85-E59E-B63F4619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63923"/>
              </p:ext>
            </p:extLst>
          </p:nvPr>
        </p:nvGraphicFramePr>
        <p:xfrm>
          <a:off x="319668" y="2571750"/>
          <a:ext cx="6675864" cy="1219200"/>
        </p:xfrm>
        <a:graphic>
          <a:graphicData uri="http://schemas.openxmlformats.org/drawingml/2006/table">
            <a:tbl>
              <a:tblPr firstRow="1" bandRow="1">
                <a:tableStyleId>{26D6AF2E-184C-4D7F-93A8-E431A136F786}</a:tableStyleId>
              </a:tblPr>
              <a:tblGrid>
                <a:gridCol w="659409">
                  <a:extLst>
                    <a:ext uri="{9D8B030D-6E8A-4147-A177-3AD203B41FA5}">
                      <a16:colId xmlns:a16="http://schemas.microsoft.com/office/drawing/2014/main" val="3198389330"/>
                    </a:ext>
                  </a:extLst>
                </a:gridCol>
                <a:gridCol w="659409">
                  <a:extLst>
                    <a:ext uri="{9D8B030D-6E8A-4147-A177-3AD203B41FA5}">
                      <a16:colId xmlns:a16="http://schemas.microsoft.com/office/drawing/2014/main" val="2513220196"/>
                    </a:ext>
                  </a:extLst>
                </a:gridCol>
                <a:gridCol w="659409">
                  <a:extLst>
                    <a:ext uri="{9D8B030D-6E8A-4147-A177-3AD203B41FA5}">
                      <a16:colId xmlns:a16="http://schemas.microsoft.com/office/drawing/2014/main" val="2296952562"/>
                    </a:ext>
                  </a:extLst>
                </a:gridCol>
                <a:gridCol w="659409">
                  <a:extLst>
                    <a:ext uri="{9D8B030D-6E8A-4147-A177-3AD203B41FA5}">
                      <a16:colId xmlns:a16="http://schemas.microsoft.com/office/drawing/2014/main" val="592538178"/>
                    </a:ext>
                  </a:extLst>
                </a:gridCol>
                <a:gridCol w="659409">
                  <a:extLst>
                    <a:ext uri="{9D8B030D-6E8A-4147-A177-3AD203B41FA5}">
                      <a16:colId xmlns:a16="http://schemas.microsoft.com/office/drawing/2014/main" val="2753851330"/>
                    </a:ext>
                  </a:extLst>
                </a:gridCol>
                <a:gridCol w="568711">
                  <a:extLst>
                    <a:ext uri="{9D8B030D-6E8A-4147-A177-3AD203B41FA5}">
                      <a16:colId xmlns:a16="http://schemas.microsoft.com/office/drawing/2014/main" val="4146249227"/>
                    </a:ext>
                  </a:extLst>
                </a:gridCol>
                <a:gridCol w="750107">
                  <a:extLst>
                    <a:ext uri="{9D8B030D-6E8A-4147-A177-3AD203B41FA5}">
                      <a16:colId xmlns:a16="http://schemas.microsoft.com/office/drawing/2014/main" val="1314802252"/>
                    </a:ext>
                  </a:extLst>
                </a:gridCol>
                <a:gridCol w="659409">
                  <a:extLst>
                    <a:ext uri="{9D8B030D-6E8A-4147-A177-3AD203B41FA5}">
                      <a16:colId xmlns:a16="http://schemas.microsoft.com/office/drawing/2014/main" val="3812219994"/>
                    </a:ext>
                  </a:extLst>
                </a:gridCol>
                <a:gridCol w="659409">
                  <a:extLst>
                    <a:ext uri="{9D8B030D-6E8A-4147-A177-3AD203B41FA5}">
                      <a16:colId xmlns:a16="http://schemas.microsoft.com/office/drawing/2014/main" val="3635035694"/>
                    </a:ext>
                  </a:extLst>
                </a:gridCol>
                <a:gridCol w="741183">
                  <a:extLst>
                    <a:ext uri="{9D8B030D-6E8A-4147-A177-3AD203B41FA5}">
                      <a16:colId xmlns:a16="http://schemas.microsoft.com/office/drawing/2014/main" val="1564029984"/>
                    </a:ext>
                  </a:extLst>
                </a:gridCol>
              </a:tblGrid>
              <a:tr h="201835"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source_url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publishedAt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authors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Company Name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summary_vader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>
                          <a:solidFill>
                            <a:schemeClr val="bg1"/>
                          </a:solidFill>
                        </a:rPr>
                        <a:t>description_vader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54424"/>
                  </a:ext>
                </a:extLst>
              </a:tr>
              <a:tr h="201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2024-06-12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[‘Tripti Sha…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NIFTY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Stock Market…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Nifty hit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The GIFT </a:t>
                      </a:r>
                      <a:r>
                        <a:rPr lang="en-US" sz="700" err="1"/>
                        <a:t>Nif</a:t>
                      </a:r>
                      <a:r>
                        <a:rPr lang="en-US" sz="7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-0.4702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-0.7964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25918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2024-10-09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Ananya Gro…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Tata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Ratan  Tata’s…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 brief look at the legacy…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In the grand scheme…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0.8979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0.3352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024822"/>
                  </a:ext>
                </a:extLst>
              </a:tr>
              <a:tr h="201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/>
                        <a:t>https://www...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2024-08-01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Sumit Nat…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JSW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Jindal Steel…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Quarterly Earnings…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On Monday the JSW…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0.2167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0.3419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31855"/>
                  </a:ext>
                </a:extLst>
              </a:tr>
            </a:tbl>
          </a:graphicData>
        </a:graphic>
      </p:graphicFrame>
      <p:sp>
        <p:nvSpPr>
          <p:cNvPr id="6" name="Google Shape;112;p17">
            <a:extLst>
              <a:ext uri="{FF2B5EF4-FFF2-40B4-BE49-F238E27FC236}">
                <a16:creationId xmlns:a16="http://schemas.microsoft.com/office/drawing/2014/main" id="{8F3E4485-2180-762D-68A9-31E8F879B3A1}"/>
              </a:ext>
            </a:extLst>
          </p:cNvPr>
          <p:cNvSpPr txBox="1">
            <a:spLocks/>
          </p:cNvSpPr>
          <p:nvPr/>
        </p:nvSpPr>
        <p:spPr>
          <a:xfrm>
            <a:off x="729450" y="783450"/>
            <a:ext cx="16081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i="1"/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140794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20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Streamline</vt:lpstr>
      <vt:lpstr>Retrospect</vt:lpstr>
      <vt:lpstr>Index Movement Forecasting  via News Sentiment Analysis </vt:lpstr>
      <vt:lpstr>SCOPE &amp; OBJECTIVE </vt:lpstr>
      <vt:lpstr> PROJECT FLOW</vt:lpstr>
      <vt:lpstr>DATA COLLECTION</vt:lpstr>
      <vt:lpstr>DATA PRE-PROCESSING</vt:lpstr>
      <vt:lpstr>FEATURE ENGINEERING</vt:lpstr>
      <vt:lpstr>EDA</vt:lpstr>
      <vt:lpstr>EDA</vt:lpstr>
      <vt:lpstr>DATA INTEGRATION</vt:lpstr>
      <vt:lpstr>MODEL1: Market News Sentiment Classification</vt:lpstr>
      <vt:lpstr>Model 1: EVALUATION</vt:lpstr>
      <vt:lpstr>DATA COLLECTION</vt:lpstr>
      <vt:lpstr>DATA PRE-PROCESSING</vt:lpstr>
      <vt:lpstr>EDA</vt:lpstr>
      <vt:lpstr>EDA</vt:lpstr>
      <vt:lpstr>FEATURE ENGINEERING</vt:lpstr>
      <vt:lpstr>MODEL2:  Market-Price Movement Prediction</vt:lpstr>
      <vt:lpstr>Model 2: EVALUATION</vt:lpstr>
      <vt:lpstr>Hyperparameter Tunning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CONTROLLED SLIDE PRESENTATION</dc:title>
  <cp:revision>1</cp:revision>
  <dcterms:modified xsi:type="dcterms:W3CDTF">2024-12-04T12:53:52Z</dcterms:modified>
</cp:coreProperties>
</file>